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78"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84813"/>
              </p:ext>
            </p:extLst>
          </p:nvPr>
        </p:nvGraphicFramePr>
        <p:xfrm>
          <a:off x="34448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70017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кей уақыттарда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3254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26260</TotalTime>
  <Words>597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2021-07-01T07:38:07Z</cp:lastPrinted>
  <dcterms:created xsi:type="dcterms:W3CDTF">2018-03-27T06:03:00Z</dcterms:created>
  <dcterms:modified xsi:type="dcterms:W3CDTF">2024-01-13T06:48:12Z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