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6264034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бұрқасын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көктайғақ</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батыс желі 9-14, екпіні 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15-17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одан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әрі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төмендейді</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15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14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15</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Бат</a:t>
            </a:r>
            <a:r>
              <a:rPr lang="kk-KZ" sz="1200" dirty="0">
                <a:latin typeface="Times New Roman" pitchFamily="18" charset="0"/>
                <a:cs typeface="Times New Roman" pitchFamily="18" charset="0"/>
              </a:rPr>
              <a:t>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 </a:t>
            </a:r>
            <a:r>
              <a:rPr lang="kk-KZ" altLang="en-US" sz="1200" b="1">
                <a:solidFill>
                  <a:schemeClr val="tx1"/>
                </a:solidFill>
                <a:latin typeface="Times New Roman" pitchFamily="18" charset="0"/>
                <a:cs typeface="Times New Roman" pitchFamily="18" charset="0"/>
                <a:sym typeface="+mn-ea"/>
              </a:rPr>
              <a:t>сейілуіне</a:t>
            </a:r>
            <a:r>
              <a:rPr lang="ru-RU" sz="1200" b="1" smtClean="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8275240"/>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17985</TotalTime>
  <Words>497</Words>
  <Application>Microsoft Office PowerPoint</Application>
  <PresentationFormat>Лист A4 (210x297 мм)</PresentationFormat>
  <Paragraphs>81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3294</cp:revision>
  <cp:lastPrinted>2021-07-01T07:38:07Z</cp:lastPrinted>
  <dcterms:created xsi:type="dcterms:W3CDTF">2018-03-27T06:03:00Z</dcterms:created>
  <dcterms:modified xsi:type="dcterms:W3CDTF">2024-01-13T06:48:43Z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