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825298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a:t>
            </a:r>
            <a:r>
              <a:rPr lang="kk-KZ" sz="1200" dirty="0">
                <a:latin typeface="Times New Roman" pitchFamily="18" charset="0"/>
                <a:cs typeface="Times New Roman" pitchFamily="18" charset="0"/>
              </a:rPr>
              <a:t>, батыс желі 9-14, </a:t>
            </a:r>
            <a:r>
              <a:rPr lang="kk-KZ" sz="1200" dirty="0" smtClean="0">
                <a:latin typeface="Times New Roman" pitchFamily="18" charset="0"/>
                <a:cs typeface="Times New Roman" pitchFamily="18" charset="0"/>
              </a:rPr>
              <a:t>күндіз екпіні </a:t>
            </a:r>
            <a:r>
              <a:rPr lang="kk-KZ" sz="1200" dirty="0">
                <a:latin typeface="Times New Roman" pitchFamily="18" charset="0"/>
                <a:cs typeface="Times New Roman" pitchFamily="18" charset="0"/>
              </a:rPr>
              <a:t>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14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15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5103960"/>
              </p:ext>
            </p:extLst>
          </p:nvPr>
        </p:nvGraphicFramePr>
        <p:xfrm>
          <a:off x="4931344" y="4365104"/>
          <a:ext cx="4781606" cy="104584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400" b="1" i="0" u="none" strike="noStrike" dirty="0" err="1" smtClean="0">
                          <a:solidFill>
                            <a:schemeClr val="tx1"/>
                          </a:solidFill>
                          <a:effectLst/>
                          <a:latin typeface="+mn-lt"/>
                        </a:rPr>
                        <a:t>Техникалық</a:t>
                      </a:r>
                      <a:r>
                        <a:rPr lang="ru-RU" sz="1400" b="1" i="0" u="none" strike="noStrike" dirty="0" smtClean="0">
                          <a:solidFill>
                            <a:schemeClr val="tx1"/>
                          </a:solidFill>
                          <a:effectLst/>
                          <a:latin typeface="+mn-lt"/>
                        </a:rPr>
                        <a:t> </a:t>
                      </a:r>
                      <a:r>
                        <a:rPr lang="ru-RU" sz="1400" b="1" i="0" u="none" strike="noStrike" dirty="0" err="1" smtClean="0">
                          <a:solidFill>
                            <a:schemeClr val="tx1"/>
                          </a:solidFill>
                          <a:effectLst/>
                          <a:latin typeface="+mn-lt"/>
                        </a:rPr>
                        <a:t>себептерге</a:t>
                      </a:r>
                      <a:r>
                        <a:rPr lang="ru-RU" sz="1400" b="1" i="0" u="none" strike="noStrike" dirty="0" smtClean="0">
                          <a:solidFill>
                            <a:schemeClr val="tx1"/>
                          </a:solidFill>
                          <a:effectLst/>
                          <a:latin typeface="+mn-lt"/>
                        </a:rPr>
                        <a:t> </a:t>
                      </a:r>
                      <a:r>
                        <a:rPr lang="ru-RU" sz="1400" b="1" i="0" u="none" strike="noStrike" dirty="0" err="1" smtClean="0">
                          <a:solidFill>
                            <a:schemeClr val="tx1"/>
                          </a:solidFill>
                          <a:effectLst/>
                          <a:latin typeface="+mn-lt"/>
                        </a:rPr>
                        <a:t>байланысты</a:t>
                      </a:r>
                      <a:r>
                        <a:rPr lang="ru-RU" sz="1400" b="1" i="0" u="none" strike="noStrike" dirty="0" smtClean="0">
                          <a:solidFill>
                            <a:schemeClr val="tx1"/>
                          </a:solidFill>
                          <a:effectLst/>
                          <a:latin typeface="+mn-lt"/>
                        </a:rPr>
                        <a:t> </a:t>
                      </a:r>
                      <a:r>
                        <a:rPr lang="ru-RU" sz="1400" b="1" i="0" u="none" strike="noStrike" dirty="0" err="1" smtClean="0">
                          <a:solidFill>
                            <a:schemeClr val="tx1"/>
                          </a:solidFill>
                          <a:effectLst/>
                          <a:latin typeface="+mn-lt"/>
                        </a:rPr>
                        <a:t>деректер</a:t>
                      </a:r>
                      <a:r>
                        <a:rPr lang="ru-RU" sz="1400" b="1" i="0" u="none" strike="noStrike" dirty="0" smtClean="0">
                          <a:solidFill>
                            <a:schemeClr val="tx1"/>
                          </a:solidFill>
                          <a:effectLst/>
                          <a:latin typeface="+mn-lt"/>
                        </a:rPr>
                        <a:t> </a:t>
                      </a:r>
                      <a:r>
                        <a:rPr lang="ru-RU" sz="1400" b="1" i="0" u="none" strike="noStrike" dirty="0" err="1" smtClean="0">
                          <a:solidFill>
                            <a:schemeClr val="tx1"/>
                          </a:solidFill>
                          <a:effectLst/>
                          <a:latin typeface="+mn-lt"/>
                        </a:rPr>
                        <a:t>жоқ</a:t>
                      </a:r>
                      <a:r>
                        <a:rPr lang="ru-RU" sz="1400" b="1" i="0" u="none" strike="noStrike" dirty="0" smtClean="0">
                          <a:solidFill>
                            <a:schemeClr val="tx1"/>
                          </a:solidFill>
                          <a:effectLst/>
                          <a:latin typeface="+mn-lt"/>
                        </a:rPr>
                        <a:t>.</a:t>
                      </a:r>
                    </a:p>
                    <a:p>
                      <a:pPr algn="ctr" fontAlgn="b"/>
                      <a:endParaRPr lang="ru-RU" sz="1400" b="0" i="0" u="none" strike="noStrike" dirty="0">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hMerge="1">
                  <a:txBody>
                    <a:bodyPr/>
                    <a:lstStyle/>
                    <a:p>
                      <a:pPr algn="ctr" fontAlgn="b"/>
                      <a:endParaRPr lang="ru-RU" sz="1100" b="0" i="0" u="none" strike="noStrike" dirty="0">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algn="ctr" fontAlgn="b"/>
                      <a:endParaRPr lang="ru-RU" sz="1100" b="0" i="0" u="none" strike="noStrike" dirty="0">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vMerge="1">
                  <a:txBody>
                    <a:bodyPr/>
                    <a:lstStyle/>
                    <a:p>
                      <a:pPr algn="ctr" fontAlgn="b"/>
                      <a:endParaRPr lang="ru-RU" sz="1100" b="0" i="0" u="none" strike="noStrike" dirty="0">
                        <a:solidFill>
                          <a:srgbClr val="FF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548</Words>
  <Application>Microsoft Office PowerPoint</Application>
  <PresentationFormat>Лист A4 (210x297 мм)</PresentationFormat>
  <Paragraphs>79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3294</cp:revision>
  <cp:lastPrinted>2021-07-01T07:38:07Z</cp:lastPrinted>
  <dcterms:created xsi:type="dcterms:W3CDTF">2018-03-27T06:03:00Z</dcterms:created>
  <dcterms:modified xsi:type="dcterms:W3CDTF">2024-01-13T06:48:48Z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