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varScale="1">
        <p:scale>
          <a:sx n="100" d="100"/>
          <a:sy n="100" d="100"/>
        </p:scale>
        <p:origin x="-114" y="-28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13 қантар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13</a:t>
            </a:r>
            <a:r>
              <a:rPr lang="kk-KZ" altLang="ru-RU" sz="1200" b="1" dirty="0">
                <a:solidFill>
                  <a:srgbClr val="000000"/>
                </a:solidFill>
                <a:latin typeface="Times New Roman" pitchFamily="18" charset="0"/>
                <a:cs typeface="Times New Roman" pitchFamily="18" charset="0"/>
              </a:rPr>
              <a:t> </a:t>
            </a:r>
            <a:r>
              <a:rPr lang="kk-KZ" altLang="zh-CN" sz="1200" b="1" dirty="0">
                <a:solidFill>
                  <a:srgbClr val="000000"/>
                </a:solidFill>
                <a:latin typeface="Times New Roman" pitchFamily="18" charset="0"/>
                <a:cs typeface="Times New Roman" pitchFamily="18" charset="0"/>
              </a:rPr>
              <a:t>қаңтар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38851190"/>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14 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13 </a:t>
            </a:r>
            <a:r>
              <a:rPr lang="kk-KZ" sz="1100" b="1" dirty="0">
                <a:latin typeface="Times New Roman" pitchFamily="18" charset="0"/>
                <a:cs typeface="Times New Roman" pitchFamily="18" charset="0"/>
              </a:rPr>
              <a:t>қаңтар</a:t>
            </a:r>
            <a:r>
              <a:rPr lang="kk-KZ" sz="1100" b="1" dirty="0">
                <a:solidFill>
                  <a:srgbClr val="000000"/>
                </a:solidFill>
                <a:latin typeface="Times New Roman" pitchFamily="18" charset="0"/>
                <a:cs typeface="Times New Roman" pitchFamily="18" charset="0"/>
              </a:rPr>
              <a:t>д</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14 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a:latin typeface="Times New Roman" pitchFamily="18" charset="0"/>
                <a:cs typeface="Times New Roman" pitchFamily="18" charset="0"/>
              </a:rPr>
              <a:t>Бұлтты, түнде қатты </a:t>
            </a:r>
            <a:r>
              <a:rPr lang="ru-RU" sz="1100" dirty="0" err="1">
                <a:latin typeface="Times New Roman" pitchFamily="18" charset="0"/>
                <a:cs typeface="Times New Roman" pitchFamily="18" charset="0"/>
              </a:rPr>
              <a:t>қар, күндіз қар.</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Бұрқасын. Батыстан жел соғады, күші 15-20, күндіз екпіні 23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және күндіз 16</a:t>
            </a:r>
            <a:r>
              <a:rPr lang="ru-RU" sz="1100" dirty="0">
                <a:latin typeface="Times New Roman" pitchFamily="18" charset="0"/>
                <a:cs typeface="Times New Roman" pitchFamily="18" charset="0"/>
              </a:rPr>
              <a:t>-18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15 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14 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қантар</a:t>
            </a:r>
            <a:r>
              <a:rPr lang="kk-KZ" sz="1100" b="1" dirty="0">
                <a:solidFill>
                  <a:srgbClr val="000000"/>
                </a:solidFill>
                <a:latin typeface="Times New Roman" pitchFamily="18" charset="0"/>
                <a:cs typeface="Times New Roman" pitchFamily="18" charset="0"/>
              </a:rPr>
              <a:t>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 жауын-шашынсыз.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 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м/с</a:t>
            </a:r>
            <a:r>
              <a:rPr lang="kk-KZ" sz="1100" dirty="0">
                <a:latin typeface="Times New Roman" pitchFamily="18" charset="0"/>
                <a:cs typeface="Times New Roman" pitchFamily="18" charset="0"/>
              </a:rPr>
              <a:t>.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25-27 </a:t>
            </a:r>
            <a:r>
              <a:rPr lang="kk-KZ" sz="11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14</a:t>
            </a:r>
            <a:r>
              <a:rPr lang="kk-KZ" altLang="ru-RU" sz="1200" dirty="0">
                <a:solidFill>
                  <a:srgbClr val="000000"/>
                </a:solidFill>
                <a:latin typeface="Times New Roman" pitchFamily="18" charset="0"/>
                <a:cs typeface="Times New Roman" pitchFamily="18" charset="0"/>
              </a:rPr>
              <a:t> қантар</a:t>
            </a:r>
            <a:r>
              <a:rPr lang="kk-KZ" sz="1200" dirty="0">
                <a:solidFill>
                  <a:srgbClr val="000000"/>
                </a:solidFill>
                <a:latin typeface="Times New Roman" pitchFamily="18" charset="0"/>
                <a:cs typeface="Times New Roman" pitchFamily="18" charset="0"/>
              </a:rPr>
              <a:t>ға, 15</a:t>
            </a:r>
            <a:r>
              <a:rPr lang="kk-KZ" altLang="ru-RU" sz="1200" dirty="0">
                <a:solidFill>
                  <a:srgbClr val="000000"/>
                </a:solidFill>
                <a:latin typeface="Times New Roman" pitchFamily="18" charset="0"/>
                <a:cs typeface="Times New Roman" pitchFamily="18" charset="0"/>
              </a:rPr>
              <a:t> қантар</a:t>
            </a:r>
            <a:r>
              <a:rPr lang="kk-KZ" sz="1200" dirty="0">
                <a:solidFill>
                  <a:srgbClr val="000000"/>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М. </a:t>
            </a:r>
            <a:r>
              <a:rPr lang="ru-RU" altLang="ru-RU" sz="1200" b="1" i="1" dirty="0" err="1">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14405</TotalTime>
  <Words>560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4128</cp:revision>
  <cp:lastPrinted>2021-07-01T03:56:27Z</cp:lastPrinted>
  <dcterms:created xsi:type="dcterms:W3CDTF">2018-03-27T06:03:00Z</dcterms:created>
  <dcterms:modified xsi:type="dcterms:W3CDTF">2024-01-13T08:04:20Z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