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0" d="100"/>
          <a:sy n="110" d="100"/>
        </p:scale>
        <p:origin x="-2250"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14 </a:t>
            </a:r>
            <a:r>
              <a:rPr lang="kk-KZ" sz="1100" b="1" dirty="0" smtClean="0">
                <a:latin typeface="Times New Roman" pitchFamily="18" charset="0"/>
                <a:cs typeface="Times New Roman" pitchFamily="18" charset="0"/>
              </a:rPr>
              <a:t>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Батыстан, оңтүстік-батыстан жел соғады, </a:t>
            </a:r>
            <a:r>
              <a:rPr lang="kk-KZ" sz="1100" dirty="0" smtClean="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7-12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26-28,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15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a:t>
            </a:r>
            <a:r>
              <a:rPr lang="ru-RU" sz="1100" b="1" dirty="0" smtClean="0">
                <a:solidFill>
                  <a:srgbClr val="000000"/>
                </a:solidFill>
                <a:latin typeface="Times New Roman" pitchFamily="18" charset="0"/>
                <a:cs typeface="Times New Roman" pitchFamily="18" charset="0"/>
              </a:rPr>
              <a:t>14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15 </a:t>
            </a:r>
            <a:r>
              <a:rPr lang="kk-KZ" sz="1100" b="1" dirty="0" smtClean="0">
                <a:solidFill>
                  <a:srgbClr val="000000"/>
                </a:solidFill>
                <a:latin typeface="Times New Roman" pitchFamily="18" charset="0"/>
                <a:cs typeface="Times New Roman" pitchFamily="18" charset="0"/>
              </a:rPr>
              <a:t>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оңтүстік-шығыстан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34465450"/>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1678"/>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қаңтарда,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қаңтарда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16626</TotalTime>
  <Words>523</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3887</cp:revision>
  <cp:lastPrinted>2021-07-01T07:38:07Z</cp:lastPrinted>
  <dcterms:created xsi:type="dcterms:W3CDTF">2018-03-27T06:03:00Z</dcterms:created>
  <dcterms:modified xsi:type="dcterms:W3CDTF">2024-01-13T06:27:44Z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