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8"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920982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12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күндіз қар жауады, түнде бұрқасын күтіледі. Жел 9-14, түнде екпіні 15-20 м/с. Ауа температурасы түнде 10-12, күндіз 4-6 аяз</a:t>
            </a:r>
            <a:r>
              <a:rPr lang="ru-RU" sz="1200" dirty="0">
                <a:effectLst/>
                <a:latin typeface="Times New Roman" panose="02020603050405020304" pitchFamily="18" charset="0"/>
                <a:ea typeface="Times New Roman" panose="02020603050405020304" pitchFamily="18" charset="0"/>
              </a:rPr>
              <a:t> </a:t>
            </a:r>
            <a:r>
              <a:rPr lang="ru-RU" sz="1200" dirty="0" err="1">
                <a:effectLst/>
                <a:latin typeface="Times New Roman" panose="02020603050405020304" pitchFamily="18" charset="0"/>
                <a:ea typeface="Times New Roman" panose="02020603050405020304" pitchFamily="18" charset="0"/>
              </a:rPr>
              <a:t>болады</a:t>
            </a:r>
            <a:r>
              <a:rPr lang="ru-RU" sz="1200" dirty="0">
                <a:effectLst/>
                <a:latin typeface="Times New Roman" panose="02020603050405020304" pitchFamily="18" charset="0"/>
                <a:ea typeface="Times New Roman" panose="02020603050405020304" pitchFamily="18" charset="0"/>
              </a:rPr>
              <a:t>.</a:t>
            </a: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14 қаңтарға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13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қар жауады, бұрқасын күтіледі. </a:t>
            </a:r>
            <a:r>
              <a:rPr lang="ru-RU" sz="1200" dirty="0">
                <a:solidFill>
                  <a:prstClr val="black"/>
                </a:solidFill>
                <a:latin typeface="Times New Roman" pitchFamily="18" charset="0"/>
                <a:cs typeface="Times New Roman" pitchFamily="18" charset="0"/>
              </a:rPr>
              <a:t>Жел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2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1506512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276999"/>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15914</TotalTime>
  <Words>567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2962</cp:revision>
  <cp:lastPrinted>2021-07-01T07:38:07Z</cp:lastPrinted>
  <dcterms:created xsi:type="dcterms:W3CDTF">2018-03-27T06:03:00Z</dcterms:created>
  <dcterms:modified xsi:type="dcterms:W3CDTF">2024-01-12T06:59:02Z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