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80339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9607918"/>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1780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0.561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батыстан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ауысып соғды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7-12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25-27</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21-23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14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23-25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13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23947</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4425</cp:revision>
  <cp:lastPrinted>2021-07-01T03:56:27Z</cp:lastPrinted>
  <dcterms:created xsi:type="dcterms:W3CDTF">2018-03-27T06:03:00Z</dcterms:created>
  <dcterms:modified xsi:type="dcterms:W3CDTF">2024-01-12T06:46:44Z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