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714"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52492182"/>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48254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12 </a:t>
            </a:r>
            <a:r>
              <a:rPr lang="ru-RU" altLang="ru-RU" sz="1200" b="1" dirty="0" err="1"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154436"/>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a:t>
            </a:r>
            <a:r>
              <a:rPr lang="kk-KZ" alt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12 қаңтар </a:t>
            </a:r>
            <a:r>
              <a:rPr lang="ru-RU" altLang="ru-RU" sz="1200" b="1" dirty="0">
                <a:latin typeface="Times New Roman" panose="02020603050405020304" pitchFamily="18" charset="0"/>
                <a:cs typeface="Times New Roman" panose="02020603050405020304" pitchFamily="18" charset="0"/>
              </a:rPr>
              <a:t>21-ден </a:t>
            </a:r>
            <a:r>
              <a:rPr lang="en-US" altLang="ru-RU" sz="1200" b="1" dirty="0" smtClean="0">
                <a:latin typeface="Times New Roman" panose="02020603050405020304" pitchFamily="18" charset="0"/>
                <a:cs typeface="Times New Roman" panose="02020603050405020304" pitchFamily="18" charset="0"/>
              </a:rPr>
              <a:t>1</a:t>
            </a:r>
            <a:r>
              <a:rPr lang="kk-KZ" altLang="ru-RU" sz="1200" b="1" dirty="0">
                <a:latin typeface="Times New Roman" panose="02020603050405020304" pitchFamily="18" charset="0"/>
                <a:cs typeface="Times New Roman" panose="02020603050405020304" pitchFamily="18" charset="0"/>
              </a:rPr>
              <a:t>3</a:t>
            </a:r>
            <a:r>
              <a:rPr lang="ru-RU" alt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smtClean="0">
                <a:latin typeface="Times New Roman" panose="02020603050405020304" pitchFamily="18" charset="0"/>
              </a:rPr>
              <a:t>Көшпелі б</a:t>
            </a:r>
            <a:r>
              <a:rPr lang="kk-KZ" sz="1200" dirty="0" smtClean="0">
                <a:solidFill>
                  <a:prstClr val="black"/>
                </a:solidFill>
                <a:latin typeface="Times New Roman" pitchFamily="18" charset="0"/>
                <a:cs typeface="Times New Roman" pitchFamily="18" charset="0"/>
              </a:rPr>
              <a:t>ұлтты, </a:t>
            </a:r>
            <a:r>
              <a:rPr lang="kk-KZ" sz="1200" dirty="0">
                <a:solidFill>
                  <a:prstClr val="black"/>
                </a:solidFill>
                <a:latin typeface="Times New Roman" pitchFamily="18" charset="0"/>
                <a:cs typeface="Times New Roman" pitchFamily="18" charset="0"/>
              </a:rPr>
              <a:t>жауын-шашынсыз. </a:t>
            </a:r>
            <a:r>
              <a:rPr lang="kk-KZ" sz="1200" dirty="0" smtClean="0">
                <a:solidFill>
                  <a:prstClr val="black"/>
                </a:solidFill>
                <a:latin typeface="Times New Roman" pitchFamily="18" charset="0"/>
                <a:cs typeface="Times New Roman" pitchFamily="18" charset="0"/>
              </a:rPr>
              <a:t>Оңтүстік-шығыстан </a:t>
            </a:r>
            <a:r>
              <a:rPr lang="kk-KZ" sz="1200" dirty="0" smtClean="0">
                <a:solidFill>
                  <a:prstClr val="black"/>
                </a:solidFill>
                <a:latin typeface="Times New Roman" pitchFamily="18" charset="0"/>
                <a:cs typeface="Times New Roman" pitchFamily="18" charset="0"/>
              </a:rPr>
              <a:t>соғатын жел </a:t>
            </a:r>
            <a:r>
              <a:rPr lang="kk-KZ" sz="1200" dirty="0" smtClean="0">
                <a:solidFill>
                  <a:prstClr val="black"/>
                </a:solidFill>
                <a:latin typeface="Times New Roman" pitchFamily="18" charset="0"/>
                <a:cs typeface="Times New Roman" pitchFamily="18" charset="0"/>
              </a:rPr>
              <a:t>оңтүстік-батысқа </a:t>
            </a:r>
            <a:r>
              <a:rPr lang="kk-KZ" sz="1200" dirty="0" smtClean="0">
                <a:solidFill>
                  <a:prstClr val="black"/>
                </a:solidFill>
                <a:latin typeface="Times New Roman" pitchFamily="18" charset="0"/>
                <a:cs typeface="Times New Roman" pitchFamily="18" charset="0"/>
              </a:rPr>
              <a:t>ауысады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5-10 м/с</a:t>
            </a:r>
            <a:r>
              <a:rPr lang="kk-KZ" sz="1200" dirty="0" smtClean="0">
                <a:solidFill>
                  <a:prstClr val="black"/>
                </a:solidFill>
                <a:latin typeface="Times New Roman" pitchFamily="18" charset="0"/>
                <a:cs typeface="Times New Roman" pitchFamily="18" charset="0"/>
              </a:rPr>
              <a:t>. Ауа температурасы түнде 15-17°, күндіз </a:t>
            </a:r>
            <a:r>
              <a:rPr lang="kk-KZ" sz="1200" dirty="0" smtClean="0">
                <a:solidFill>
                  <a:prstClr val="black"/>
                </a:solidFill>
                <a:latin typeface="Times New Roman" pitchFamily="18" charset="0"/>
                <a:cs typeface="Times New Roman" pitchFamily="18" charset="0"/>
              </a:rPr>
              <a:t>3-5° </a:t>
            </a:r>
            <a:r>
              <a:rPr lang="kk-KZ" sz="1200" dirty="0" smtClean="0">
                <a:solidFill>
                  <a:prstClr val="black"/>
                </a:solidFill>
                <a:latin typeface="Times New Roman" pitchFamily="18" charset="0"/>
                <a:cs typeface="Times New Roman" pitchFamily="18" charset="0"/>
              </a:rPr>
              <a:t>аяз болады.</a:t>
            </a:r>
          </a:p>
          <a:p>
            <a:pPr algn="just">
              <a:spcBef>
                <a:spcPts val="0"/>
              </a:spcBef>
              <a:defRPr/>
            </a:pPr>
            <a:endParaRPr lang="ru-RU" altLang="ru-RU" sz="12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жылғы</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14 қаңтарға</a:t>
            </a:r>
            <a:endParaRPr lang="ru-RU" altLang="ru-RU" sz="1200" b="1" dirty="0" smtClean="0">
              <a:latin typeface="Times New Roman" panose="02020603050405020304" pitchFamily="18" charset="0"/>
              <a:cs typeface="Times New Roman" panose="02020603050405020304" pitchFamily="18" charset="0"/>
            </a:endParaRPr>
          </a:p>
          <a:p>
            <a:pPr indent="182563" algn="ctr">
              <a:spcBef>
                <a:spcPts val="0"/>
              </a:spcBef>
              <a:defRPr/>
            </a:pPr>
            <a:r>
              <a:rPr lang="en-US" altLang="ru-RU" sz="1200" b="1" dirty="0" smtClean="0">
                <a:latin typeface="Times New Roman" pitchFamily="18" charset="0"/>
                <a:cs typeface="Times New Roman" pitchFamily="18" charset="0"/>
              </a:rPr>
              <a:t>1</a:t>
            </a:r>
            <a:r>
              <a:rPr lang="ru-RU" altLang="ru-RU" sz="1200" b="1" dirty="0">
                <a:latin typeface="Times New Roman" pitchFamily="18" charset="0"/>
                <a:cs typeface="Times New Roman" pitchFamily="18" charset="0"/>
              </a:rPr>
              <a:t>3</a:t>
            </a:r>
            <a:r>
              <a:rPr lang="kk-KZ" altLang="ru-RU" sz="1200" b="1" dirty="0" smtClean="0">
                <a:latin typeface="Times New Roman" pitchFamily="18" charset="0"/>
                <a:cs typeface="Times New Roman"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smtClean="0">
                <a:latin typeface="Times New Roman" pitchFamily="18" charset="0"/>
                <a:cs typeface="Times New Roman"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kk-KZ" sz="1200" b="1" dirty="0" smtClean="0">
                <a:latin typeface="Times New Roman" panose="02020603050405020304" pitchFamily="18" charset="0"/>
                <a:cs typeface="Times New Roman" panose="02020603050405020304" pitchFamily="18" charset="0"/>
              </a:rPr>
              <a:t>14 қаңтар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a:t>
            </a:r>
            <a:r>
              <a:rPr lang="kk-KZ" sz="1200" b="1" dirty="0" smtClean="0">
                <a:latin typeface="Times New Roman" panose="02020603050405020304" pitchFamily="18" charset="0"/>
                <a:cs typeface="Times New Roman" panose="02020603050405020304" pitchFamily="18" charset="0"/>
              </a:rPr>
              <a:t>ға</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 жауын-шашынсыз</a:t>
            </a:r>
            <a:r>
              <a:rPr lang="kk-KZ" sz="1400" dirty="0" smtClean="0">
                <a:latin typeface="Times New Roman" panose="02020603050405020304" pitchFamily="18" charset="0"/>
                <a:cs typeface="Times New Roman" panose="02020603050405020304" pitchFamily="18" charset="0"/>
              </a:rPr>
              <a:t>.</a:t>
            </a:r>
            <a:r>
              <a:rPr lang="kk-KZ" sz="1200" dirty="0" smtClean="0">
                <a:solidFill>
                  <a:prstClr val="black"/>
                </a:solidFill>
                <a:latin typeface="Times New Roman" pitchFamily="18" charset="0"/>
                <a:cs typeface="Times New Roman" pitchFamily="18" charset="0"/>
              </a:rPr>
              <a:t> Жел </a:t>
            </a:r>
            <a:r>
              <a:rPr lang="kk-KZ" sz="1200" dirty="0" smtClean="0">
                <a:solidFill>
                  <a:prstClr val="black"/>
                </a:solidFill>
                <a:latin typeface="Times New Roman" pitchFamily="18" charset="0"/>
                <a:cs typeface="Times New Roman" pitchFamily="18" charset="0"/>
              </a:rPr>
              <a:t>оңтүстік-батыстан </a:t>
            </a:r>
            <a:r>
              <a:rPr lang="kk-KZ" sz="1200" dirty="0"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7-12 </a:t>
            </a:r>
            <a:r>
              <a:rPr lang="kk-KZ" sz="1200" dirty="0" smtClean="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5-7° </a:t>
            </a:r>
            <a:r>
              <a:rPr lang="kk-KZ" sz="1200" dirty="0" smtClean="0">
                <a:solidFill>
                  <a:prstClr val="black"/>
                </a:solidFill>
                <a:latin typeface="Times New Roman" pitchFamily="18" charset="0"/>
                <a:cs typeface="Times New Roman" pitchFamily="18" charset="0"/>
              </a:rPr>
              <a:t>аяз болады</a:t>
            </a:r>
            <a:r>
              <a:rPr lang="kk-KZ" sz="1200" dirty="0">
                <a:solidFill>
                  <a:prstClr val="black"/>
                </a:solidFill>
                <a:latin typeface="Times New Roman" pitchFamily="18" charset="0"/>
                <a:cs typeface="Times New Roman" pitchFamily="18" charset="0"/>
              </a:rPr>
              <a:t>.</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1" name="TextBox 13"/>
          <p:cNvSpPr txBox="1"/>
          <p:nvPr/>
        </p:nvSpPr>
        <p:spPr>
          <a:xfrm>
            <a:off x="5025122" y="227032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4852" y="321282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795608579"/>
              </p:ext>
            </p:extLst>
          </p:nvPr>
        </p:nvGraphicFramePr>
        <p:xfrm>
          <a:off x="4982765" y="3944211"/>
          <a:ext cx="4691064" cy="22640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ас2у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2003">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98379">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0,198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83</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0,415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0,059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1,263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Говоркова Н.М.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20676</TotalTime>
  <Words>609</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3298</cp:revision>
  <cp:lastPrinted>2021-07-01T03:56:27Z</cp:lastPrinted>
  <dcterms:created xsi:type="dcterms:W3CDTF">2018-03-27T06:03:00Z</dcterms:created>
  <dcterms:modified xsi:type="dcterms:W3CDTF">2024-01-12T06:42:19Z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