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217763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 желі </a:t>
            </a:r>
            <a:r>
              <a:rPr lang="kk-KZ"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397586"/>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17908</TotalTime>
  <Words>534</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3291</cp:revision>
  <cp:lastPrinted>2021-07-01T07:38:07Z</cp:lastPrinted>
  <dcterms:created xsi:type="dcterms:W3CDTF">2018-03-27T06:03:00Z</dcterms:created>
  <dcterms:modified xsi:type="dcterms:W3CDTF">2024-01-12T05:59:04Z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