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209" autoAdjust="0"/>
  </p:normalViewPr>
  <p:slideViewPr>
    <p:cSldViewPr showGuides="1">
      <p:cViewPr varScale="1">
        <p:scale>
          <a:sx n="100" d="100"/>
          <a:sy n="100" d="100"/>
        </p:scale>
        <p:origin x="-114" y="-26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бұрқасын, күндіз </a:t>
            </a:r>
            <a:r>
              <a:rPr lang="kk-KZ" sz="1100" dirty="0"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15-20, түнде екпіні 23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smtClean="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9-14, екпіні 15-20 м/с. Ауа температурасы түнде </a:t>
            </a:r>
            <a:r>
              <a:rPr lang="kk-KZ" sz="1100" dirty="0" smtClean="0">
                <a:latin typeface="Times New Roman" pitchFamily="18" charset="0"/>
                <a:cs typeface="Times New Roman" pitchFamily="18" charset="0"/>
              </a:rPr>
              <a:t>27-29 градус </a:t>
            </a:r>
            <a:r>
              <a:rPr lang="kk-KZ" sz="1100" dirty="0" smtClean="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13</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4124</cp:revision>
  <cp:lastPrinted>2021-07-01T03:56:27Z</cp:lastPrinted>
  <dcterms:created xsi:type="dcterms:W3CDTF">2018-03-27T06:03:00Z</dcterms:created>
  <dcterms:modified xsi:type="dcterms:W3CDTF">2024-01-12T09:11:08Z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