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12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71415"/>
            <a:ext cx="4857784"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smtClean="0">
                <a:latin typeface="Times New Roman" pitchFamily="18" charset="0"/>
                <a:cs typeface="Times New Roman" pitchFamily="18" charset="0"/>
              </a:rPr>
              <a:t>13 қаңтарда </a:t>
            </a:r>
            <a:r>
              <a:rPr lang="kk-KZ" altLang="ru-RU" sz="1100" b="1" dirty="0" smtClean="0">
                <a:latin typeface="Times New Roman" pitchFamily="18" charset="0"/>
                <a:cs typeface="Times New Roman" pitchFamily="18" charset="0"/>
              </a:rPr>
              <a:t>арналған </a:t>
            </a:r>
            <a:r>
              <a:rPr lang="kk-KZ" altLang="ru-RU" sz="1100" b="1" dirty="0">
                <a:latin typeface="Times New Roman" pitchFamily="18" charset="0"/>
                <a:cs typeface="Times New Roman" pitchFamily="18" charset="0"/>
              </a:rPr>
              <a:t>ауа-райы 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12</a:t>
            </a:r>
            <a:r>
              <a:rPr lang="kk-KZ" altLang="ru-RU" sz="1100" b="1" dirty="0" smtClean="0">
                <a:solidFill>
                  <a:srgbClr val="000000"/>
                </a:solidFill>
                <a:latin typeface="Times New Roman" pitchFamily="18" charset="0"/>
                <a:cs typeface="Times New Roman" pitchFamily="18" charset="0"/>
              </a:rPr>
              <a:t> қаңтардан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13</a:t>
            </a:r>
            <a:r>
              <a:rPr lang="kk-KZ" altLang="ru-RU" sz="1100" b="1" dirty="0" smtClean="0">
                <a:solidFill>
                  <a:srgbClr val="000000"/>
                </a:solidFill>
                <a:latin typeface="Times New Roman" pitchFamily="18" charset="0"/>
                <a:cs typeface="Times New Roman" pitchFamily="18" charset="0"/>
              </a:rPr>
              <a:t> қаңтар</a:t>
            </a:r>
            <a:r>
              <a:rPr lang="kk-KZ" sz="1100" b="1" dirty="0" smtClean="0">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 жауын-шашын (көбінесе қар) жауады, түнде бұрқасын болады. Оңтүстік-батыстан соғатын жел солтүстік-батысқа ауысады күші 9-14, түнде екпіні 15-20 м/с. </a:t>
            </a:r>
            <a:r>
              <a:rPr lang="kk-KZ" sz="1100" smtClean="0">
                <a:latin typeface="Times New Roman" pitchFamily="18" charset="0"/>
                <a:cs typeface="Times New Roman" pitchFamily="18" charset="0"/>
              </a:rPr>
              <a:t>Ауа температурасы түнде және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10-12 градус </a:t>
            </a:r>
            <a:r>
              <a:rPr lang="kk-KZ" sz="1100" smtClean="0">
                <a:latin typeface="Times New Roman" pitchFamily="18" charset="0"/>
                <a:cs typeface="Times New Roman" pitchFamily="18" charset="0"/>
              </a:rPr>
              <a:t>аяз, күндіз одан әрі төмендейді</a:t>
            </a:r>
            <a:endParaRPr lang="kk-KZ" sz="1100" b="1" dirty="0" smtClean="0">
              <a:solidFill>
                <a:srgbClr val="000000"/>
              </a:solidFill>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14 қаңтарда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13 </a:t>
            </a:r>
            <a:r>
              <a:rPr lang="ru-RU" sz="1100" b="1" dirty="0" err="1"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14 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жауын-шашынсыз. Батыстан жел соғады, күші 3-8 м/с. Ауа температурасы 27-29 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0469156"/>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0,433</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0,089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13 қаңтарда, 14 қаңтарда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16622</TotalTime>
  <Words>535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3885</cp:revision>
  <cp:lastPrinted>2021-07-01T07:38:07Z</cp:lastPrinted>
  <dcterms:created xsi:type="dcterms:W3CDTF">2018-03-27T06:03:00Z</dcterms:created>
  <dcterms:modified xsi:type="dcterms:W3CDTF">2024-01-12T06:57:05Z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