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18439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rPr>
              <a:t>Көшпелі б</a:t>
            </a:r>
            <a:r>
              <a:rPr lang="kk-KZ" sz="1200" dirty="0">
                <a:solidFill>
                  <a:prstClr val="black"/>
                </a:solidFill>
                <a:latin typeface="Times New Roman" pitchFamily="18" charset="0"/>
                <a:cs typeface="Times New Roman" pitchFamily="18" charset="0"/>
              </a:rPr>
              <a:t>ұлтты, жауын-шашынсыз. Оңтүстік-шығыстан соғатын жел оңтүстік-батысқа ауысады, күші </a:t>
            </a:r>
            <a:r>
              <a:rPr lang="en-US"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15-17°, күндіз 3-5° аяз болады.</a:t>
            </a:r>
          </a:p>
          <a:p>
            <a:pPr algn="ctr">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оңтүстік-батыстан соғады, күші 7-12 м/с. Ауа температурасы 5-7°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080682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18341</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3113</cp:revision>
  <cp:lastPrinted>2021-07-01T03:56:27Z</cp:lastPrinted>
  <dcterms:created xsi:type="dcterms:W3CDTF">2018-03-27T06:03:00Z</dcterms:created>
  <dcterms:modified xsi:type="dcterms:W3CDTF">2024-01-12T06:44:03Z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