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75" autoAdjust="0"/>
  </p:normalViewPr>
  <p:slideViewPr>
    <p:cSldViewPr showGuides="1">
      <p:cViewPr varScale="1">
        <p:scale>
          <a:sx n="79" d="100"/>
          <a:sy n="79" d="100"/>
        </p:scale>
        <p:origin x="189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842872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12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2395223"/>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495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13</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Оңтүстік-шығыстан жел соғады,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9-14 м/с. Ауа температурасы түнде 17-19, күндіз 8-10</a:t>
            </a:r>
            <a:r>
              <a:rPr lang="kk-KZ" sz="1100" dirty="0">
                <a:latin typeface="Times New Roman" panose="02020603050405020304" pitchFamily="18" charset="0"/>
                <a:cs typeface="Times New Roman" panose="02020603050405020304" pitchFamily="18" charset="0"/>
              </a:rPr>
              <a:t> 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14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 қар. Оңтүстіктен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8-10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14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26753</TotalTime>
  <Words>611</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4567</cp:revision>
  <cp:lastPrinted>2023-01-16T10:13:34Z</cp:lastPrinted>
  <dcterms:created xsi:type="dcterms:W3CDTF">2018-03-27T06:03:00Z</dcterms:created>
  <dcterms:modified xsi:type="dcterms:W3CDTF">2024-01-12T06:23:54Z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