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5244764"/>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қаңтар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smtClean="0">
                <a:latin typeface="Times New Roman" panose="02020603050405020304" pitchFamily="18" charset="0"/>
                <a:cs typeface="Times New Roman" panose="02020603050405020304" pitchFamily="18" charset="0"/>
              </a:rPr>
              <a:t> 12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13</a:t>
            </a:r>
            <a:r>
              <a:rPr lang="kk-KZ" altLang="ru-RU" sz="1200" b="1" dirty="0">
                <a:solidFill>
                  <a:srgbClr val="000000"/>
                </a:solidFill>
                <a:latin typeface="Times New Roman" panose="02020603050405020304" pitchFamily="18" charset="0"/>
                <a:cs typeface="Times New Roman" panose="02020603050405020304" pitchFamily="18" charset="0"/>
              </a:rPr>
              <a:t> 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12</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13</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5-10</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14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13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14</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 желі 9-14, екпіні </a:t>
            </a:r>
            <a:r>
              <a:rPr lang="kk-KZ" sz="1200" dirty="0" smtClean="0">
                <a:latin typeface="Times New Roman" pitchFamily="18" charset="0"/>
                <a:cs typeface="Times New Roman" pitchFamily="18" charset="0"/>
              </a:rPr>
              <a:t>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rgbClr val="FF0000"/>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rgbClr val="FF0000"/>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rPr>
              <a:t>төмен</a:t>
            </a:r>
            <a:r>
              <a:rPr lang="ru-RU" sz="1200" dirty="0" smtClean="0">
                <a:solidFill>
                  <a:srgbClr val="FF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39739275"/>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558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17316</TotalTime>
  <Words>564</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3295</cp:revision>
  <cp:lastPrinted>2021-07-01T03:56:27Z</cp:lastPrinted>
  <dcterms:created xsi:type="dcterms:W3CDTF">2018-03-27T06:03:00Z</dcterms:created>
  <dcterms:modified xsi:type="dcterms:W3CDTF">2024-01-12T07:01:18Z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