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766107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 оңтүстік-шығыс желі 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 шығыс желі 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сейілуіне</a:t>
            </a:r>
            <a:r>
              <a:rPr lang="ru-RU" sz="1200" b="1"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9008307"/>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17951</TotalTime>
  <Words>485</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3290</cp:revision>
  <cp:lastPrinted>2021-07-01T07:38:07Z</cp:lastPrinted>
  <dcterms:created xsi:type="dcterms:W3CDTF">2018-03-27T06:03:00Z</dcterms:created>
  <dcterms:modified xsi:type="dcterms:W3CDTF">2024-01-11T07:03:03Z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