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9579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3333048"/>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621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43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12 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қар, жаяу бұрқасын. Жел оңтүстік-батыстан солтүстік-батысқа ауысып соғды күші 9-14, екпіні 18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15-17,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2-4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13 </a:t>
            </a:r>
            <a:r>
              <a:rPr lang="ru-RU" sz="1200" b="1" dirty="0" err="1">
                <a:solidFill>
                  <a:srgbClr val="000000"/>
                </a:solidFill>
                <a:latin typeface="Times New Roman" pitchFamily="18" charset="0"/>
                <a:cs typeface="Times New Roman" pitchFamily="18" charset="0"/>
                <a:sym typeface="+mn-ea"/>
              </a:rPr>
              <a:t>қаңтар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23-25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12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23941</TotalTime>
  <Words>568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4417</cp:revision>
  <cp:lastPrinted>2021-07-01T03:56:27Z</cp:lastPrinted>
  <dcterms:created xsi:type="dcterms:W3CDTF">2018-03-27T06:03:00Z</dcterms:created>
  <dcterms:modified xsi:type="dcterms:W3CDTF">2024-01-11T08:12:55Z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