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pitchFamily="18" charset="0"/>
                <a:cs typeface="Times New Roman" pitchFamily="18" charset="0"/>
              </a:rPr>
              <a:t>,</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түнде қар</a:t>
            </a:r>
            <a:r>
              <a:rPr lang="kk-KZ" sz="1200" dirty="0" smtClean="0">
                <a:latin typeface="Times New Roman KZ" pitchFamily="18" charset="0"/>
                <a:ea typeface="Times New Roman KZ" pitchFamily="18" charset="0"/>
              </a:rPr>
              <a:t>.</a:t>
            </a:r>
            <a:r>
              <a:rPr lang="kk-KZ" sz="1200" dirty="0" smtClean="0">
                <a:latin typeface="Times New Roman" pitchFamily="18" charset="0"/>
                <a:cs typeface="Times New Roman" pitchFamily="18" charset="0"/>
              </a:rPr>
              <a:t> Оңтүстік-батыстан соққан жел солтүстік-шығысқа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8-13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6-8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 градус аяз- 1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13</a:t>
            </a:r>
            <a:r>
              <a:rPr lang="kk-KZ"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pitchFamily="18" charset="0"/>
                <a:ea typeface="Times New Roman KZ" pitchFamily="18" charset="0"/>
                <a:cs typeface="Times New Roman" pitchFamily="18" charset="0"/>
              </a:rPr>
              <a:t>С</a:t>
            </a:r>
            <a:r>
              <a:rPr lang="kk-KZ" sz="1200" dirty="0" smtClean="0">
                <a:latin typeface="Times New Roman" pitchFamily="18" charset="0"/>
                <a:cs typeface="Times New Roman" pitchFamily="18" charset="0"/>
              </a:rPr>
              <a:t>олтүстік-шығыстан</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жел соғады, күші </a:t>
            </a:r>
            <a:r>
              <a:rPr lang="kk-KZ" sz="1200" dirty="0" smtClean="0">
                <a:latin typeface="Times New Roman KZ" pitchFamily="18" charset="0"/>
                <a:ea typeface="Times New Roman KZ" pitchFamily="18" charset="0"/>
              </a:rPr>
              <a:t>2-7</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қаңтар, 13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1259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 </a:t>
            </a:r>
            <a:r>
              <a:rPr lang="ru-RU" altLang="ru-RU" sz="1400" b="1" i="1" dirty="0" smtClean="0">
                <a:solidFill>
                  <a:srgbClr val="000000"/>
                </a:solidFill>
                <a:latin typeface="Times New Roman" panose="02020603050405020304" pitchFamily="18" charset="0"/>
                <a:cs typeface="Times New Roman" panose="02020603050405020304" pitchFamily="18" charset="0"/>
              </a:rPr>
              <a:t>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17952</TotalTime>
  <Words>544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3901</cp:revision>
  <cp:lastPrinted>2021-07-01T03:56:27Z</cp:lastPrinted>
  <dcterms:created xsi:type="dcterms:W3CDTF">2018-03-27T06:03:00Z</dcterms:created>
  <dcterms:modified xsi:type="dcterms:W3CDTF">2024-01-11T06:57:48Z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