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p:scale>
          <a:sx n="90" d="100"/>
          <a:sy n="90" d="100"/>
        </p:scale>
        <p:origin x="1526" y="-3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454709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9110187"/>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495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Оңтүстіктен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9-14 м/с. Ауа температурасы түнде 24-26, күндіз 15-17</a:t>
            </a:r>
            <a:r>
              <a:rPr lang="kk-KZ" sz="1100" dirty="0">
                <a:latin typeface="Times New Roman" panose="02020603050405020304" pitchFamily="18" charset="0"/>
                <a:cs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13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 Оңтүстіктен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15-17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13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26747</TotalTime>
  <Words>612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4564</cp:revision>
  <cp:lastPrinted>2023-01-16T10:13:34Z</cp:lastPrinted>
  <dcterms:created xsi:type="dcterms:W3CDTF">2018-03-27T06:03:00Z</dcterms:created>
  <dcterms:modified xsi:type="dcterms:W3CDTF">2024-01-11T06:07:03Z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