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22" d="100"/>
          <a:sy n="122" d="100"/>
        </p:scale>
        <p:origin x="-1890"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71415"/>
            <a:ext cx="4857784"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sz="1100" b="1" dirty="0" smtClean="0">
                <a:latin typeface="Times New Roman" pitchFamily="18" charset="0"/>
                <a:cs typeface="Times New Roman" pitchFamily="18" charset="0"/>
              </a:rPr>
              <a:t>12 </a:t>
            </a:r>
            <a:r>
              <a:rPr lang="kk-KZ" sz="1100" b="1" dirty="0" smtClean="0">
                <a:latin typeface="Times New Roman" pitchFamily="18" charset="0"/>
                <a:cs typeface="Times New Roman" pitchFamily="18" charset="0"/>
              </a:rPr>
              <a:t>қаңтарда </a:t>
            </a:r>
            <a:r>
              <a:rPr lang="kk-KZ" altLang="ru-RU" sz="1100" b="1" dirty="0" smtClean="0">
                <a:latin typeface="Times New Roman" pitchFamily="18" charset="0"/>
                <a:cs typeface="Times New Roman" pitchFamily="18" charset="0"/>
              </a:rPr>
              <a:t>арналған </a:t>
            </a:r>
            <a:r>
              <a:rPr lang="kk-KZ" altLang="ru-RU" sz="1100" b="1" dirty="0">
                <a:latin typeface="Times New Roman" pitchFamily="18" charset="0"/>
                <a:cs typeface="Times New Roman" pitchFamily="18" charset="0"/>
              </a:rPr>
              <a:t>ауа-райы 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11</a:t>
            </a:r>
            <a:r>
              <a:rPr lang="kk-KZ"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қаңтардан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a:t>
            </a:r>
            <a:r>
              <a:rPr lang="ru-RU" altLang="ru-RU" sz="1100" b="1" dirty="0" smtClean="0">
                <a:solidFill>
                  <a:srgbClr val="000000"/>
                </a:solidFill>
                <a:latin typeface="Times New Roman" pitchFamily="18" charset="0"/>
                <a:cs typeface="Times New Roman" pitchFamily="18" charset="0"/>
              </a:rPr>
              <a:t>12</a:t>
            </a:r>
            <a:r>
              <a:rPr lang="kk-KZ"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қаңтар</a:t>
            </a:r>
            <a:r>
              <a:rPr lang="kk-KZ" sz="1100" b="1" dirty="0" smtClean="0">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 түнде </a:t>
            </a:r>
            <a:r>
              <a:rPr lang="kk-KZ" sz="1100" dirty="0" smtClean="0">
                <a:latin typeface="Times New Roman" pitchFamily="18" charset="0"/>
                <a:cs typeface="Times New Roman" pitchFamily="18" charset="0"/>
              </a:rPr>
              <a:t>қар, күндіз жауын-шашын (көбінесе қар) жауады, бұрқасын, күндіз көктайғақ болады. Оңтүстіктен, оңтүстік-батыстан жел соғады,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20-22,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аяз болады.</a:t>
            </a:r>
            <a:endParaRPr lang="kk-KZ" sz="1100" b="1" dirty="0" smtClean="0">
              <a:solidFill>
                <a:srgbClr val="000000"/>
              </a:solidFill>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13 </a:t>
            </a:r>
            <a:r>
              <a:rPr lang="kk-KZ" sz="1100" b="1" dirty="0" smtClean="0">
                <a:solidFill>
                  <a:srgbClr val="000000"/>
                </a:solidFill>
                <a:latin typeface="Times New Roman" pitchFamily="18" charset="0"/>
                <a:cs typeface="Times New Roman" pitchFamily="18" charset="0"/>
              </a:rPr>
              <a:t>қаңтарда</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a:t>
            </a:r>
            <a:r>
              <a:rPr lang="ru-RU" sz="1100" b="1" dirty="0" smtClean="0">
                <a:solidFill>
                  <a:srgbClr val="000000"/>
                </a:solidFill>
                <a:latin typeface="Times New Roman" pitchFamily="18" charset="0"/>
                <a:cs typeface="Times New Roman" pitchFamily="18" charset="0"/>
              </a:rPr>
              <a:t>11 </a:t>
            </a:r>
            <a:r>
              <a:rPr lang="ru-RU" sz="1100" b="1" dirty="0" err="1" smtClean="0">
                <a:solidFill>
                  <a:srgbClr val="000000"/>
                </a:solidFill>
                <a:latin typeface="Times New Roman" pitchFamily="18" charset="0"/>
                <a:cs typeface="Times New Roman" pitchFamily="18" charset="0"/>
              </a:rPr>
              <a:t>қаңтар</a:t>
            </a:r>
            <a:r>
              <a:rPr lang="kk-KZ" sz="1100" b="1" dirty="0" smtClean="0">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13 </a:t>
            </a:r>
            <a:r>
              <a:rPr lang="kk-KZ" sz="1100" b="1" dirty="0" smtClean="0">
                <a:solidFill>
                  <a:srgbClr val="000000"/>
                </a:solidFill>
                <a:latin typeface="Times New Roman" pitchFamily="18" charset="0"/>
                <a:cs typeface="Times New Roman" pitchFamily="18" charset="0"/>
              </a:rPr>
              <a:t>қаңтар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қар </a:t>
            </a:r>
            <a:r>
              <a:rPr lang="kk-KZ" sz="1100" dirty="0" smtClean="0">
                <a:latin typeface="Times New Roman" pitchFamily="18" charset="0"/>
                <a:cs typeface="Times New Roman" pitchFamily="18" charset="0"/>
              </a:rPr>
              <a:t>жауады, </a:t>
            </a:r>
            <a:r>
              <a:rPr lang="kk-KZ" sz="1100" dirty="0" smtClean="0">
                <a:latin typeface="Times New Roman" pitchFamily="18" charset="0"/>
                <a:cs typeface="Times New Roman" pitchFamily="18" charset="0"/>
              </a:rPr>
              <a:t>бұрқасын </a:t>
            </a:r>
            <a:r>
              <a:rPr lang="kk-KZ" sz="1100" dirty="0" smtClean="0">
                <a:latin typeface="Times New Roman" pitchFamily="18" charset="0"/>
                <a:cs typeface="Times New Roman" pitchFamily="18" charset="0"/>
              </a:rPr>
              <a:t>болады. Оңтүстіктен жел соғады, күші 7-12, екпіні 15 м/с. Ауа температурасы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78080422"/>
              </p:ext>
            </p:extLst>
          </p:nvPr>
        </p:nvGraphicFramePr>
        <p:xfrm>
          <a:off x="5024438" y="4143380"/>
          <a:ext cx="4667576" cy="212174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19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640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0,319</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172900226"/>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қаңтардағы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71678"/>
            <a:ext cx="47863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12 </a:t>
            </a:r>
            <a:r>
              <a:rPr lang="kk-KZ" sz="1200" dirty="0" smtClean="0">
                <a:solidFill>
                  <a:schemeClr val="tx1"/>
                </a:solidFill>
                <a:latin typeface="Times New Roman" panose="02020603050405020304" pitchFamily="18" charset="0"/>
                <a:cs typeface="Times New Roman" panose="02020603050405020304" pitchFamily="18" charset="0"/>
              </a:rPr>
              <a:t>қаңтарда, </a:t>
            </a:r>
            <a:r>
              <a:rPr lang="kk-KZ" sz="1200" dirty="0" smtClean="0">
                <a:solidFill>
                  <a:schemeClr val="tx1"/>
                </a:solidFill>
                <a:latin typeface="Times New Roman" panose="02020603050405020304" pitchFamily="18" charset="0"/>
                <a:cs typeface="Times New Roman" panose="02020603050405020304" pitchFamily="18" charset="0"/>
              </a:rPr>
              <a:t>13 </a:t>
            </a:r>
            <a:r>
              <a:rPr lang="kk-KZ" sz="1200" dirty="0" smtClean="0">
                <a:solidFill>
                  <a:schemeClr val="tx1"/>
                </a:solidFill>
                <a:latin typeface="Times New Roman" panose="02020603050405020304" pitchFamily="18" charset="0"/>
                <a:cs typeface="Times New Roman" panose="02020603050405020304" pitchFamily="18" charset="0"/>
              </a:rPr>
              <a:t>қаңтарда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16617</TotalTime>
  <Words>544</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3881</cp:revision>
  <cp:lastPrinted>2021-07-01T07:38:07Z</cp:lastPrinted>
  <dcterms:created xsi:type="dcterms:W3CDTF">2018-03-27T06:03:00Z</dcterms:created>
  <dcterms:modified xsi:type="dcterms:W3CDTF">2024-01-11T07:11:22Z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