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78"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15403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күндіз</a:t>
            </a:r>
            <a:r>
              <a:rPr lang="kk-KZ" sz="1100" dirty="0">
                <a:latin typeface="Times New Roman" panose="02020603050405020304" pitchFamily="18" charset="0"/>
                <a:ea typeface="Calibri" panose="020F0502020204030204" pitchFamily="34" charset="0"/>
              </a:rPr>
              <a:t> кей </a:t>
            </a:r>
            <a:r>
              <a:rPr lang="kk-KZ" sz="1100" dirty="0" smtClean="0">
                <a:latin typeface="Times New Roman" panose="02020603050405020304" pitchFamily="18" charset="0"/>
                <a:ea typeface="Calibri" panose="020F0502020204030204" pitchFamily="34" charset="0"/>
              </a:rPr>
              <a:t>уақыттарда</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жауын-шашын</a:t>
            </a:r>
            <a:r>
              <a:rPr lang="kk-KZ" sz="1100" dirty="0">
                <a:latin typeface="Times New Roman" panose="02020603050405020304" pitchFamily="18" charset="0"/>
                <a:ea typeface="Calibri" panose="020F0502020204030204" pitchFamily="34" charset="0"/>
              </a:rPr>
              <a:t> (жаңбыр, қар</a:t>
            </a:r>
            <a:r>
              <a:rPr lang="kk-KZ" sz="1100" dirty="0" smtClean="0">
                <a:latin typeface="Times New Roman" panose="02020603050405020304" pitchFamily="18" charset="0"/>
                <a:ea typeface="Calibri" panose="020F0502020204030204" pitchFamily="34"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Б</a:t>
            </a:r>
            <a:r>
              <a:rPr lang="kk-KZ" sz="1100" dirty="0" smtClean="0">
                <a:latin typeface="Times New Roman" panose="02020603050405020304" pitchFamily="18" charset="0"/>
                <a:ea typeface="Calibri" panose="020F0502020204030204" pitchFamily="34" charset="0"/>
              </a:rPr>
              <a:t>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аздаған </a:t>
            </a:r>
            <a:r>
              <a:rPr lang="kk-KZ" sz="1100" dirty="0" smtClean="0">
                <a:latin typeface="Times New Roman" panose="02020603050405020304" pitchFamily="18" charset="0"/>
                <a:ea typeface="Calibri" panose="020F0502020204030204" pitchFamily="34" charset="0"/>
              </a:rPr>
              <a:t>жауын-шашын (</a:t>
            </a:r>
            <a:r>
              <a:rPr lang="kk-KZ" sz="1100" dirty="0">
                <a:latin typeface="Times New Roman" panose="02020603050405020304" pitchFamily="18" charset="0"/>
                <a:ea typeface="Calibri" panose="020F0502020204030204" pitchFamily="34" charset="0"/>
              </a:rPr>
              <a:t>жаңбыр,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a:t>
            </a:r>
            <a:r>
              <a:rPr lang="kk-KZ" sz="1100" dirty="0" smtClean="0">
                <a:latin typeface="Times New Roman" panose="02020603050405020304" pitchFamily="18" charset="0"/>
                <a:ea typeface="Calibri" panose="020F0502020204030204" pitchFamily="34" charset="0"/>
              </a:rPr>
              <a:t>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26208</TotalTime>
  <Words>597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3169</cp:revision>
  <cp:lastPrinted>2021-07-01T07:38:07Z</cp:lastPrinted>
  <dcterms:created xsi:type="dcterms:W3CDTF">2018-03-27T06:03:00Z</dcterms:created>
  <dcterms:modified xsi:type="dcterms:W3CDTF">2024-01-11T07:01:58Z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