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95" d="100"/>
          <a:sy n="95" d="100"/>
        </p:scale>
        <p:origin x="-672" y="113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xmlns=""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xmlns="" val="131521295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xmlns="" val="407468553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  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түнде қар, </a:t>
            </a:r>
            <a:r>
              <a:rPr lang="kk-KZ" altLang="ru-RU" sz="1200" dirty="0" smtClean="0">
                <a:solidFill>
                  <a:srgbClr val="000000"/>
                </a:solidFill>
                <a:latin typeface="Times New Roman" pitchFamily="18" charset="0"/>
                <a:cs typeface="Times New Roman" pitchFamily="18" charset="0"/>
              </a:rPr>
              <a:t>күндіз жауын-шашын (жаңбыр, қар). Түнде  бұрқасын, көктайғақ. Оңтүстік-батыстан жел </a:t>
            </a:r>
            <a:r>
              <a:rPr lang="kk-KZ" altLang="ru-RU" sz="1200" dirty="0">
                <a:solidFill>
                  <a:srgbClr val="000000"/>
                </a:solidFill>
                <a:latin typeface="Times New Roman" pitchFamily="18" charset="0"/>
                <a:cs typeface="Times New Roman" pitchFamily="18" charset="0"/>
              </a:rPr>
              <a:t>соғады, күші 9-14, </a:t>
            </a:r>
            <a:r>
              <a:rPr lang="kk-KZ" altLang="ru-RU" sz="1200" dirty="0" smtClean="0">
                <a:solidFill>
                  <a:srgbClr val="000000"/>
                </a:solidFill>
                <a:latin typeface="Times New Roman" pitchFamily="18" charset="0"/>
                <a:cs typeface="Times New Roman" pitchFamily="18" charset="0"/>
              </a:rPr>
              <a:t>екпіні </a:t>
            </a:r>
            <a:r>
              <a:rPr lang="kk-KZ" altLang="ru-RU" sz="1200" dirty="0">
                <a:solidFill>
                  <a:srgbClr val="000000"/>
                </a:solidFill>
                <a:latin typeface="Times New Roman" pitchFamily="18" charset="0"/>
                <a:cs typeface="Times New Roman" pitchFamily="18" charset="0"/>
              </a:rPr>
              <a:t>15-18 м/с. Ауа температурасы түнде </a:t>
            </a:r>
            <a:r>
              <a:rPr lang="kk-KZ" altLang="ru-RU" sz="1200" dirty="0" smtClean="0">
                <a:solidFill>
                  <a:srgbClr val="000000"/>
                </a:solidFill>
                <a:latin typeface="Times New Roman" pitchFamily="18" charset="0"/>
                <a:cs typeface="Times New Roman" pitchFamily="18" charset="0"/>
              </a:rPr>
              <a:t>6-8 аяз</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0-2 жылы.</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12</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 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қар. </a:t>
            </a:r>
            <a:r>
              <a:rPr lang="kk-KZ" altLang="ru-RU" sz="1200" dirty="0" smtClean="0">
                <a:solidFill>
                  <a:srgbClr val="000000"/>
                </a:solidFill>
                <a:latin typeface="Times New Roman" pitchFamily="18" charset="0"/>
                <a:cs typeface="Times New Roman" pitchFamily="18" charset="0"/>
              </a:rPr>
              <a:t>Солтүстік-батыстан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12-14</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34859"/>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xmlns=""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19138</TotalTime>
  <Words>595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Admin</cp:lastModifiedBy>
  <cp:revision>3388</cp:revision>
  <cp:lastPrinted>2023-02-06T06:57:51Z</cp:lastPrinted>
  <dcterms:created xsi:type="dcterms:W3CDTF">2018-03-27T06:03:00Z</dcterms:created>
  <dcterms:modified xsi:type="dcterms:W3CDTF">2024-01-11T06:58:37Z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