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0" autoAdjust="0"/>
    <p:restoredTop sz="91209" autoAdjust="0"/>
  </p:normalViewPr>
  <p:slideViewPr>
    <p:cSldViewPr showGuides="1">
      <p:cViewPr>
        <p:scale>
          <a:sx n="112" d="100"/>
          <a:sy n="112" d="100"/>
        </p:scale>
        <p:origin x="-2100" y="72"/>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11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2024 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11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қантар</a:t>
                      </a:r>
                      <a:endParaRPr lang="zh-CN" altLang="x-none" sz="1200" b="1" i="1" dirty="0">
                        <a:solidFill>
                          <a:srgbClr val="002060"/>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88998" y="6527166"/>
          <a:ext cx="4628106" cy="320040"/>
        </p:xfrm>
        <a:graphic>
          <a:graphicData uri="http://schemas.openxmlformats.org/drawingml/2006/table">
            <a:tbl>
              <a:tblPr/>
              <a:tblGrid>
                <a:gridCol w="4628106">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itchFamily="18" charset="0"/>
                <a:cs typeface="Times New Roman" pitchFamily="18" charset="0"/>
              </a:rPr>
              <a:t>11 </a:t>
            </a:r>
            <a:r>
              <a:rPr lang="kk-KZ" altLang="zh-CN" sz="1200" b="1" dirty="0">
                <a:solidFill>
                  <a:srgbClr val="000000"/>
                </a:solidFill>
                <a:latin typeface="Times New Roman" pitchFamily="18" charset="0"/>
                <a:cs typeface="Times New Roman" pitchFamily="18" charset="0"/>
              </a:rPr>
              <a:t>қаңтар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1156046929"/>
              </p:ext>
            </p:extLst>
          </p:nvPr>
        </p:nvGraphicFramePr>
        <p:xfrm>
          <a:off x="5025009" y="3996001"/>
          <a:ext cx="4536503" cy="2460753"/>
        </p:xfrm>
        <a:graphic>
          <a:graphicData uri="http://schemas.openxmlformats.org/drawingml/2006/table">
            <a:tbl>
              <a:tblPr firstRow="1" bandRow="1">
                <a:tableStyleId>{5C22544A-7EE6-4342-B048-85BDC9FD1C3A}</a:tableStyleId>
              </a:tblPr>
              <a:tblGrid>
                <a:gridCol w="1656183">
                  <a:extLst>
                    <a:ext uri="{9D8B030D-6E8A-4147-A177-3AD203B41FA5}">
                      <a16:colId xmlns:a16="http://schemas.microsoft.com/office/drawing/2014/main" xmlns="" val="3583770891"/>
                    </a:ext>
                  </a:extLst>
                </a:gridCol>
                <a:gridCol w="1656184">
                  <a:extLst>
                    <a:ext uri="{9D8B030D-6E8A-4147-A177-3AD203B41FA5}">
                      <a16:colId xmlns:a16="http://schemas.microsoft.com/office/drawing/2014/main" xmlns="" val="1276116030"/>
                    </a:ext>
                  </a:extLst>
                </a:gridCol>
                <a:gridCol w="1224136">
                  <a:extLst>
                    <a:ext uri="{9D8B030D-6E8A-4147-A177-3AD203B41FA5}">
                      <a16:colId xmlns:a16="http://schemas.microsoft.com/office/drawing/2014/main" xmlns="" val="2096923049"/>
                    </a:ext>
                  </a:extLst>
                </a:gridCol>
              </a:tblGrid>
              <a:tr h="39282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92823">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0</a:t>
                      </a: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0,00</a:t>
                      </a: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3433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9</a:t>
                      </a: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0,01</a:t>
                      </a: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34338">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651</a:t>
                      </a: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0,1</a:t>
                      </a: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3433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68</a:t>
                      </a: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0,3</a:t>
                      </a: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3433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19</a:t>
                      </a: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0,04</a:t>
                      </a: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34338">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14</a:t>
                      </a: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2,0</a:t>
                      </a: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4953000" y="260648"/>
            <a:ext cx="4824536" cy="1615827"/>
          </a:xfrm>
          <a:prstGeom prst="rect">
            <a:avLst/>
          </a:prstGeom>
        </p:spPr>
        <p:txBody>
          <a:bodyPr wrap="square">
            <a:spAutoFit/>
          </a:bodyPr>
          <a:lstStyle/>
          <a:p>
            <a:pPr lvl="0" algn="ctr"/>
            <a:r>
              <a:rPr lang="ru-RU" altLang="ru-RU" sz="1100" b="1" dirty="0">
                <a:latin typeface="Times New Roman" pitchFamily="18" charset="0"/>
                <a:cs typeface="Times New Roman" pitchFamily="18" charset="0"/>
              </a:rPr>
              <a:t>Петропавл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12 қантар</a:t>
            </a:r>
            <a:r>
              <a:rPr lang="kk-KZ" sz="1100" b="1" dirty="0" smtClean="0">
                <a:solidFill>
                  <a:srgbClr val="000000"/>
                </a:solidFill>
                <a:latin typeface="Times New Roman" pitchFamily="18" charset="0"/>
                <a:cs typeface="Times New Roman" pitchFamily="18" charset="0"/>
              </a:rPr>
              <a:t>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lvl="0" algn="ctr"/>
            <a:r>
              <a:rPr lang="ru-RU" altLang="ru-RU" sz="1100" b="1" dirty="0">
                <a:solidFill>
                  <a:srgbClr val="000000"/>
                </a:solidFill>
                <a:latin typeface="Times New Roman" pitchFamily="18" charset="0"/>
                <a:cs typeface="Times New Roman" pitchFamily="18" charset="0"/>
              </a:rPr>
              <a:t>2023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11 </a:t>
            </a:r>
            <a:r>
              <a:rPr lang="kk-KZ" sz="1100" b="1" dirty="0">
                <a:latin typeface="Times New Roman" pitchFamily="18" charset="0"/>
                <a:cs typeface="Times New Roman" pitchFamily="18" charset="0"/>
              </a:rPr>
              <a:t>қаңтар</a:t>
            </a:r>
            <a:r>
              <a:rPr lang="kk-KZ" sz="1100" b="1" dirty="0">
                <a:solidFill>
                  <a:srgbClr val="000000"/>
                </a:solidFill>
                <a:latin typeface="Times New Roman" pitchFamily="18" charset="0"/>
                <a:cs typeface="Times New Roman" pitchFamily="18" charset="0"/>
              </a:rPr>
              <a:t>д</a:t>
            </a:r>
            <a:r>
              <a:rPr lang="kk-KZ" altLang="ru-RU" sz="1100" b="1" dirty="0">
                <a:solidFill>
                  <a:srgbClr val="000000"/>
                </a:solidFill>
                <a:latin typeface="Times New Roman" pitchFamily="18" charset="0"/>
                <a:cs typeface="Times New Roman" pitchFamily="18" charset="0"/>
              </a:rPr>
              <a:t>ан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12 қантар</a:t>
            </a:r>
            <a:r>
              <a:rPr lang="kk-KZ" sz="1100" b="1" dirty="0" smtClean="0">
                <a:solidFill>
                  <a:srgbClr val="000000"/>
                </a:solidFill>
                <a:latin typeface="Times New Roman" pitchFamily="18" charset="0"/>
                <a:cs typeface="Times New Roman" pitchFamily="18" charset="0"/>
              </a:rPr>
              <a:t>ға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79388" algn="just"/>
            <a:r>
              <a:rPr lang="kk-KZ" sz="1100" dirty="0" smtClean="0">
                <a:latin typeface="Times New Roman" pitchFamily="18" charset="0"/>
                <a:cs typeface="Times New Roman" pitchFamily="18" charset="0"/>
              </a:rPr>
              <a:t>Көшпелі бұлтты, күндіз </a:t>
            </a:r>
            <a:r>
              <a:rPr lang="ru-RU" sz="1100" dirty="0" err="1" smtClean="0">
                <a:latin typeface="Times New Roman" pitchFamily="18" charset="0"/>
                <a:cs typeface="Times New Roman" pitchFamily="18" charset="0"/>
              </a:rPr>
              <a:t>қар, бұрқасын</a:t>
            </a:r>
            <a:r>
              <a:rPr lang="kk-KZ" sz="1100" dirty="0" smtClean="0">
                <a:latin typeface="Times New Roman" pitchFamily="18" charset="0"/>
                <a:cs typeface="Times New Roman" pitchFamily="18" charset="0"/>
              </a:rPr>
              <a:t>. Оңтүстік-батыстан, оңтүстіктен жел соғады, күші 15-20 м/с. </a:t>
            </a:r>
            <a:r>
              <a:rPr lang="ru-RU" sz="1100" dirty="0" err="1" smtClean="0">
                <a:latin typeface="Times New Roman" pitchFamily="18" charset="0"/>
                <a:cs typeface="Times New Roman" pitchFamily="18" charset="0"/>
              </a:rPr>
              <a:t>Ауа</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ru-RU"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түнде </a:t>
            </a:r>
            <a:r>
              <a:rPr lang="ru-RU" sz="1100" dirty="0" smtClean="0">
                <a:latin typeface="Times New Roman" pitchFamily="18" charset="0"/>
                <a:cs typeface="Times New Roman" pitchFamily="18" charset="0"/>
              </a:rPr>
              <a:t>27-29, </a:t>
            </a:r>
            <a:r>
              <a:rPr lang="kk-KZ" sz="1100" dirty="0" smtClean="0">
                <a:latin typeface="Times New Roman" pitchFamily="18" charset="0"/>
                <a:cs typeface="Times New Roman" pitchFamily="18" charset="0"/>
              </a:rPr>
              <a:t>күндіз 12-14</a:t>
            </a:r>
            <a:r>
              <a:rPr lang="ru-RU" sz="1100" dirty="0" smtClean="0">
                <a:latin typeface="Times New Roman" pitchFamily="18" charset="0"/>
                <a:cs typeface="Times New Roman" pitchFamily="18" charset="0"/>
              </a:rPr>
              <a:t> градус </a:t>
            </a:r>
            <a:r>
              <a:rPr lang="ru-RU" sz="1100" dirty="0" err="1" smtClean="0">
                <a:latin typeface="Times New Roman" pitchFamily="18" charset="0"/>
                <a:cs typeface="Times New Roman" pitchFamily="18" charset="0"/>
              </a:rPr>
              <a:t>аяз</a:t>
            </a:r>
            <a:r>
              <a:rPr lang="ru-RU" sz="1100" dirty="0" smtClean="0">
                <a:latin typeface="Times New Roman" pitchFamily="18" charset="0"/>
                <a:cs typeface="Times New Roman" pitchFamily="18" charset="0"/>
              </a:rPr>
              <a:t>.</a:t>
            </a:r>
            <a:endParaRPr lang="ru-RU" altLang="en-US" sz="1100" dirty="0" smtClean="0">
              <a:solidFill>
                <a:srgbClr val="000000"/>
              </a:solidFill>
              <a:latin typeface="Times New Roman" pitchFamily="18" charset="0"/>
              <a:cs typeface="Times New Roman" pitchFamily="18" charset="0"/>
              <a:sym typeface="+mn-ea"/>
            </a:endParaRPr>
          </a:p>
          <a:p>
            <a:pPr indent="182563" algn="ctr">
              <a:tabLst>
                <a:tab pos="180975" algn="l"/>
              </a:tabLst>
            </a:pPr>
            <a:r>
              <a:rPr lang="kk-KZ" altLang="ru-RU" sz="1100" b="1" dirty="0" smtClean="0">
                <a:solidFill>
                  <a:srgbClr val="000000"/>
                </a:solidFill>
                <a:latin typeface="Times New Roman" pitchFamily="18" charset="0"/>
                <a:cs typeface="Times New Roman" pitchFamily="18" charset="0"/>
              </a:rPr>
              <a:t>13 </a:t>
            </a:r>
            <a:r>
              <a:rPr lang="kk-KZ" altLang="ru-RU" sz="1100" b="1" dirty="0">
                <a:solidFill>
                  <a:srgbClr val="000000"/>
                </a:solidFill>
                <a:latin typeface="Times New Roman" pitchFamily="18" charset="0"/>
                <a:cs typeface="Times New Roman" pitchFamily="18" charset="0"/>
              </a:rPr>
              <a:t>қантар</a:t>
            </a:r>
            <a:r>
              <a:rPr lang="kk-KZ" sz="1100" b="1" dirty="0">
                <a:solidFill>
                  <a:srgbClr val="000000"/>
                </a:solidFill>
                <a:latin typeface="Times New Roman" pitchFamily="18" charset="0"/>
                <a:cs typeface="Times New Roman" pitchFamily="18" charset="0"/>
              </a:rPr>
              <a:t>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2024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12 </a:t>
            </a:r>
            <a:r>
              <a:rPr lang="kk-KZ" altLang="ru-RU" sz="1100" b="1" dirty="0">
                <a:solidFill>
                  <a:srgbClr val="000000"/>
                </a:solidFill>
                <a:latin typeface="Times New Roman" pitchFamily="18" charset="0"/>
                <a:cs typeface="Times New Roman" pitchFamily="18" charset="0"/>
              </a:rPr>
              <a:t>қантар</a:t>
            </a:r>
            <a:r>
              <a:rPr lang="kk-KZ" sz="1100" b="1" dirty="0">
                <a:solidFill>
                  <a:srgbClr val="000000"/>
                </a:solidFill>
                <a:latin typeface="Times New Roman" pitchFamily="18" charset="0"/>
                <a:cs typeface="Times New Roman" pitchFamily="18" charset="0"/>
              </a:rPr>
              <a:t>ға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13 </a:t>
            </a:r>
            <a:r>
              <a:rPr lang="kk-KZ" altLang="ru-RU" sz="1100" b="1" dirty="0">
                <a:solidFill>
                  <a:srgbClr val="000000"/>
                </a:solidFill>
                <a:latin typeface="Times New Roman" pitchFamily="18" charset="0"/>
                <a:cs typeface="Times New Roman" pitchFamily="18" charset="0"/>
              </a:rPr>
              <a:t>қантар</a:t>
            </a:r>
            <a:r>
              <a:rPr lang="kk-KZ" sz="1100" b="1" dirty="0">
                <a:solidFill>
                  <a:srgbClr val="000000"/>
                </a:solidFill>
                <a:latin typeface="Times New Roman" pitchFamily="18" charset="0"/>
                <a:cs typeface="Times New Roman" pitchFamily="18" charset="0"/>
              </a:rPr>
              <a:t>ға </a:t>
            </a:r>
            <a:r>
              <a:rPr lang="ru-RU" sz="1100" b="1" dirty="0">
                <a:solidFill>
                  <a:srgbClr val="000000"/>
                </a:solidFill>
                <a:latin typeface="Times New Roman" pitchFamily="18" charset="0"/>
                <a:cs typeface="Times New Roman" pitchFamily="18" charset="0"/>
              </a:rPr>
              <a:t>09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tabLst>
                <a:tab pos="180975" algn="l"/>
              </a:tabLst>
            </a:pPr>
            <a:r>
              <a:rPr lang="kk-KZ" sz="1100" dirty="0" smtClean="0">
                <a:latin typeface="Times New Roman" pitchFamily="18" charset="0"/>
                <a:cs typeface="Times New Roman" pitchFamily="18" charset="0"/>
              </a:rPr>
              <a:t>Бұлтты, </a:t>
            </a:r>
            <a:r>
              <a:rPr lang="ru-RU" sz="1100" dirty="0" err="1" smtClean="0">
                <a:latin typeface="Times New Roman" pitchFamily="18" charset="0"/>
                <a:cs typeface="Times New Roman" pitchFamily="18" charset="0"/>
              </a:rPr>
              <a:t>қар, бұрқасын</a:t>
            </a:r>
            <a:r>
              <a:rPr lang="kk-KZ" sz="1100" dirty="0" smtClean="0">
                <a:latin typeface="Times New Roman" pitchFamily="18" charset="0"/>
                <a:cs typeface="Times New Roman" pitchFamily="18" charset="0"/>
              </a:rPr>
              <a:t>. Оңтүстік-батыстан, батыстан</a:t>
            </a:r>
            <a:r>
              <a:rPr lang="kk-KZ" sz="1100" dirty="0" smtClean="0"/>
              <a:t> </a:t>
            </a:r>
            <a:r>
              <a:rPr lang="kk-KZ" sz="1100" dirty="0" smtClean="0">
                <a:latin typeface="Times New Roman" pitchFamily="18" charset="0"/>
                <a:cs typeface="Times New Roman" pitchFamily="18" charset="0"/>
              </a:rPr>
              <a:t>жел соғады, </a:t>
            </a:r>
            <a:r>
              <a:rPr lang="kk-KZ" sz="1100" smtClean="0">
                <a:latin typeface="Times New Roman" pitchFamily="18" charset="0"/>
                <a:cs typeface="Times New Roman" pitchFamily="18" charset="0"/>
              </a:rPr>
              <a:t>күші </a:t>
            </a:r>
            <a:r>
              <a:rPr lang="kk-KZ" sz="1100" smtClean="0">
                <a:latin typeface="Times New Roman" pitchFamily="18" charset="0"/>
                <a:cs typeface="Times New Roman" pitchFamily="18" charset="0"/>
              </a:rPr>
              <a:t>   9-14</a:t>
            </a:r>
            <a:r>
              <a:rPr lang="kk-KZ" sz="1100" dirty="0" smtClean="0">
                <a:latin typeface="Times New Roman" pitchFamily="18" charset="0"/>
                <a:cs typeface="Times New Roman" pitchFamily="18" charset="0"/>
              </a:rPr>
              <a:t>, екпіні 15-20 м/с. Ауа температурасы түнде 13-15 градус аяз.</a:t>
            </a:r>
            <a:endParaRPr lang="ru-RU" altLang="en-US" sz="12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25008" y="2060848"/>
            <a:ext cx="4680520" cy="1015663"/>
          </a:xfrm>
          <a:prstGeom prst="rect">
            <a:avLst/>
          </a:prstGeom>
          <a:solidFill>
            <a:schemeClr val="bg1"/>
          </a:solidFill>
          <a:effectLst>
            <a:outerShdw blurRad="50800" dist="38100" dir="16200000"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itchFamily="18" charset="0"/>
                <a:cs typeface="Times New Roman" pitchFamily="18" charset="0"/>
              </a:rPr>
              <a:t>2024 </a:t>
            </a:r>
            <a:r>
              <a:rPr lang="ru-RU" sz="1200" dirty="0" err="1">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a:t>
            </a:r>
            <a:r>
              <a:rPr lang="kk-KZ" sz="1200" dirty="0" smtClean="0">
                <a:solidFill>
                  <a:srgbClr val="000000"/>
                </a:solidFill>
                <a:latin typeface="Times New Roman" pitchFamily="18" charset="0"/>
                <a:cs typeface="Times New Roman" pitchFamily="18" charset="0"/>
              </a:rPr>
              <a:t>12</a:t>
            </a:r>
            <a:r>
              <a:rPr lang="kk-KZ" altLang="ru-RU" sz="1200" dirty="0" smtClean="0">
                <a:solidFill>
                  <a:srgbClr val="000000"/>
                </a:solidFill>
                <a:latin typeface="Times New Roman" pitchFamily="18" charset="0"/>
                <a:cs typeface="Times New Roman" pitchFamily="18" charset="0"/>
              </a:rPr>
              <a:t> </a:t>
            </a:r>
            <a:r>
              <a:rPr lang="kk-KZ" altLang="ru-RU" sz="1200" dirty="0">
                <a:solidFill>
                  <a:srgbClr val="000000"/>
                </a:solidFill>
                <a:latin typeface="Times New Roman" pitchFamily="18" charset="0"/>
                <a:cs typeface="Times New Roman" pitchFamily="18" charset="0"/>
              </a:rPr>
              <a:t>қантар</a:t>
            </a:r>
            <a:r>
              <a:rPr lang="kk-KZ" sz="1200" dirty="0">
                <a:solidFill>
                  <a:srgbClr val="000000"/>
                </a:solidFill>
                <a:latin typeface="Times New Roman" pitchFamily="18" charset="0"/>
                <a:cs typeface="Times New Roman" pitchFamily="18" charset="0"/>
              </a:rPr>
              <a:t>ға, </a:t>
            </a:r>
            <a:r>
              <a:rPr lang="kk-KZ" sz="1200" dirty="0" smtClean="0">
                <a:solidFill>
                  <a:srgbClr val="000000"/>
                </a:solidFill>
                <a:latin typeface="Times New Roman" pitchFamily="18" charset="0"/>
                <a:cs typeface="Times New Roman" pitchFamily="18" charset="0"/>
              </a:rPr>
              <a:t>13</a:t>
            </a:r>
            <a:r>
              <a:rPr lang="kk-KZ" altLang="ru-RU" sz="1200" dirty="0" smtClean="0">
                <a:solidFill>
                  <a:srgbClr val="000000"/>
                </a:solidFill>
                <a:latin typeface="Times New Roman" pitchFamily="18" charset="0"/>
                <a:cs typeface="Times New Roman" pitchFamily="18" charset="0"/>
              </a:rPr>
              <a:t> </a:t>
            </a:r>
            <a:r>
              <a:rPr lang="kk-KZ" altLang="ru-RU" sz="1200" dirty="0">
                <a:solidFill>
                  <a:srgbClr val="000000"/>
                </a:solidFill>
                <a:latin typeface="Times New Roman" pitchFamily="18" charset="0"/>
                <a:cs typeface="Times New Roman" pitchFamily="18" charset="0"/>
              </a:rPr>
              <a:t>қантар</a:t>
            </a:r>
            <a:r>
              <a:rPr lang="kk-KZ" sz="1200" dirty="0">
                <a:solidFill>
                  <a:srgbClr val="000000"/>
                </a:solidFill>
                <a:latin typeface="Times New Roman" pitchFamily="18" charset="0"/>
                <a:cs typeface="Times New Roman" pitchFamily="18" charset="0"/>
              </a:rPr>
              <a:t>ға </a:t>
            </a:r>
            <a:r>
              <a:rPr lang="ru-RU" sz="1200" dirty="0" err="1">
                <a:solidFill>
                  <a:schemeClr val="tx1"/>
                </a:solidFill>
                <a:latin typeface="Times New Roman" pitchFamily="18" charset="0"/>
                <a:cs typeface="Times New Roman" pitchFamily="18" charset="0"/>
              </a:rPr>
              <a:t>қараған түні метеорологиялық жағдайлар қала атмосферасында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етеді</a:t>
            </a:r>
            <a:r>
              <a:rPr lang="ru-RU" sz="1200" dirty="0">
                <a:solidFill>
                  <a:schemeClr val="tx1"/>
                </a:solidFill>
                <a:latin typeface="Times New Roman" pitchFamily="18" charset="0"/>
                <a:cs typeface="Times New Roman" pitchFamily="18" charset="0"/>
              </a:rPr>
              <a:t>. </a:t>
            </a:r>
          </a:p>
          <a:p>
            <a:pPr indent="180975" algn="just"/>
            <a:r>
              <a:rPr lang="ru-RU" sz="1200" dirty="0" err="1">
                <a:solidFill>
                  <a:schemeClr val="tx1"/>
                </a:solidFill>
                <a:latin typeface="Times New Roman" pitchFamily="18" charset="0"/>
                <a:cs typeface="Times New Roman" pitchFamily="18" charset="0"/>
              </a:rPr>
              <a:t>Жалпы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қала бойынша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ауаның ластану</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деңгейі төмен болады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деп</a:t>
            </a:r>
            <a:r>
              <a:rPr lang="ru-RU" sz="1200" dirty="0">
                <a:solidFill>
                  <a:schemeClr val="tx1"/>
                </a:solidFill>
                <a:latin typeface="Times New Roman" pitchFamily="18" charset="0"/>
                <a:cs typeface="Times New Roman" pitchFamily="18" charset="0"/>
              </a:rPr>
              <a:t> </a:t>
            </a:r>
            <a:r>
              <a:rPr lang="kk-KZ" sz="1200" dirty="0">
                <a:solidFill>
                  <a:schemeClr val="tx1"/>
                </a:solidFill>
                <a:latin typeface="Times New Roman" pitchFamily="18" charset="0"/>
                <a:cs typeface="Times New Roman" pitchFamily="18" charset="0"/>
              </a:rPr>
              <a:t>күтіледі</a:t>
            </a:r>
            <a:r>
              <a:rPr lang="ru-RU" sz="1200" dirty="0">
                <a:solidFill>
                  <a:schemeClr val="tx1"/>
                </a:solidFill>
                <a:latin typeface="Times New Roman" pitchFamily="18" charset="0"/>
                <a:cs typeface="Times New Roman" pitchFamily="18" charset="0"/>
              </a:rPr>
              <a:t>.</a:t>
            </a:r>
          </a:p>
        </p:txBody>
      </p:sp>
      <p:sp>
        <p:nvSpPr>
          <p:cNvPr id="23" name="TextBox 13"/>
          <p:cNvSpPr txBox="1"/>
          <p:nvPr/>
        </p:nvSpPr>
        <p:spPr>
          <a:xfrm>
            <a:off x="4953000"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35225"/>
            <a:chOff x="531522" y="3799939"/>
            <a:chExt cx="4291013" cy="201305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8395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 </a:t>
            </a:r>
            <a:r>
              <a:rPr lang="ru-RU" altLang="ru-RU" sz="1200" b="1" i="1" dirty="0" smtClean="0">
                <a:solidFill>
                  <a:srgbClr val="000000"/>
                </a:solidFill>
                <a:latin typeface="Times New Roman" panose="02020603050405020304" pitchFamily="18" charset="0"/>
                <a:cs typeface="Times New Roman" panose="02020603050405020304" pitchFamily="18" charset="0"/>
              </a:rPr>
              <a:t>Ю. </a:t>
            </a:r>
            <a:r>
              <a:rPr lang="ru-RU" altLang="ru-RU" sz="1200" b="1" i="1" smtClean="0">
                <a:solidFill>
                  <a:srgbClr val="000000"/>
                </a:solidFill>
                <a:latin typeface="Times New Roman" panose="02020603050405020304" pitchFamily="18" charset="0"/>
                <a:cs typeface="Times New Roman" panose="02020603050405020304" pitchFamily="18" charset="0"/>
              </a:rPr>
              <a:t>Смирнягина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14397</TotalTime>
  <Words>560</Words>
  <Application>Microsoft Office PowerPoint</Application>
  <PresentationFormat>Лист A4 (210x297 мм)</PresentationFormat>
  <Paragraphs>95</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4121</cp:revision>
  <cp:lastPrinted>2021-07-01T03:56:27Z</cp:lastPrinted>
  <dcterms:created xsi:type="dcterms:W3CDTF">2018-03-27T06:03:00Z</dcterms:created>
  <dcterms:modified xsi:type="dcterms:W3CDTF">2024-01-11T07:18:58Z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