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93021007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a:t>
                      </a:r>
                      <a:r>
                        <a:rPr lang="ru-RU" sz="1200" b="1" i="1" dirty="0" err="1" smtClean="0">
                          <a:latin typeface="Times New Roman" panose="02020603050405020304" pitchFamily="18" charset="0"/>
                          <a:cs typeface="Times New Roman" panose="02020603050405020304" pitchFamily="18" charset="0"/>
                        </a:rPr>
                        <a:t>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948554779"/>
              </p:ext>
            </p:extLst>
          </p:nvPr>
        </p:nvGraphicFramePr>
        <p:xfrm>
          <a:off x="5013732" y="4293096"/>
          <a:ext cx="4691064" cy="181602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5440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a:t>
            </a:r>
            <a:r>
              <a:rPr lang="ru-RU" sz="1200" b="1" dirty="0" err="1" smtClean="0">
                <a:latin typeface="Times New Roman" panose="02020603050405020304" pitchFamily="18" charset="0"/>
                <a:cs typeface="Times New Roman" panose="02020603050405020304" pitchFamily="18" charset="0"/>
              </a:rPr>
              <a:t>ңтард</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12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050" dirty="0" smtClean="0">
                <a:latin typeface="Times New Roman" pitchFamily="18" charset="0"/>
                <a:cs typeface="Times New Roman" pitchFamily="18" charset="0"/>
              </a:rPr>
              <a:t>      Көшпелі бұлтты, </a:t>
            </a:r>
            <a:r>
              <a:rPr lang="kk-KZ" sz="1050" dirty="0" smtClean="0">
                <a:latin typeface="Times New Roman" pitchFamily="18" charset="0"/>
                <a:cs typeface="Times New Roman" pitchFamily="18" charset="0"/>
              </a:rPr>
              <a:t>түннің бірінші жартысында қар, көктайғақ </a:t>
            </a:r>
            <a:r>
              <a:rPr lang="kk-KZ" sz="1050" dirty="0" smtClean="0">
                <a:latin typeface="Times New Roman" pitchFamily="18" charset="0"/>
                <a:cs typeface="Times New Roman" pitchFamily="18" charset="0"/>
              </a:rPr>
              <a:t>болады. </a:t>
            </a:r>
            <a:r>
              <a:rPr lang="kk-KZ" sz="1050" dirty="0" smtClean="0">
                <a:latin typeface="Times New Roman" pitchFamily="18" charset="0"/>
                <a:cs typeface="Times New Roman" pitchFamily="18" charset="0"/>
              </a:rPr>
              <a:t>Түнде және таңертең тұман түседі. Оңтүстік-шығыстан </a:t>
            </a:r>
            <a:r>
              <a:rPr lang="kk-KZ" sz="1050" dirty="0" smtClean="0">
                <a:latin typeface="Times New Roman" pitchFamily="18" charset="0"/>
                <a:cs typeface="Times New Roman" pitchFamily="18" charset="0"/>
              </a:rPr>
              <a:t>жел соғады, күші </a:t>
            </a:r>
            <a:r>
              <a:rPr lang="kk-KZ" sz="1050" dirty="0" smtClean="0">
                <a:latin typeface="Times New Roman" pitchFamily="18" charset="0"/>
                <a:cs typeface="Times New Roman" pitchFamily="18" charset="0"/>
              </a:rPr>
              <a:t>3-8 </a:t>
            </a:r>
            <a:r>
              <a:rPr lang="kk-KZ" sz="1050" dirty="0" smtClean="0">
                <a:latin typeface="Times New Roman" pitchFamily="18" charset="0"/>
                <a:cs typeface="Times New Roman" pitchFamily="18" charset="0"/>
              </a:rPr>
              <a:t>м/с. Ауа температурасы түнде </a:t>
            </a:r>
            <a:r>
              <a:rPr lang="kk-KZ" sz="1050" dirty="0" smtClean="0">
                <a:latin typeface="Times New Roman" pitchFamily="18" charset="0"/>
                <a:cs typeface="Times New Roman" pitchFamily="18" charset="0"/>
              </a:rPr>
              <a:t>5-7 градус аяз, күндіз 6-8 </a:t>
            </a:r>
            <a:r>
              <a:rPr lang="kk-KZ" sz="1050" dirty="0" smtClean="0">
                <a:latin typeface="Times New Roman" pitchFamily="18" charset="0"/>
                <a:cs typeface="Times New Roman" pitchFamily="18" charset="0"/>
              </a:rPr>
              <a:t>градус жылы болады. </a:t>
            </a:r>
            <a:endParaRPr lang="ru-RU" sz="1050" dirty="0" smtClean="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21 сағ. </a:t>
            </a:r>
            <a:r>
              <a:rPr lang="kk-KZ" altLang="ru-RU" sz="1200" b="1" dirty="0" smtClean="0">
                <a:latin typeface="Times New Roman" pitchFamily="18" charset="0"/>
                <a:cs typeface="Times New Roman" pitchFamily="18" charset="0"/>
              </a:rPr>
              <a:t>12 </a:t>
            </a:r>
            <a:r>
              <a:rPr lang="ru-RU" sz="1200" b="1" dirty="0" err="1" smtClean="0">
                <a:latin typeface="Times New Roman" panose="02020603050405020304" pitchFamily="18" charset="0"/>
                <a:cs typeface="Times New Roman" panose="02020603050405020304" pitchFamily="18" charset="0"/>
              </a:rPr>
              <a:t>қаңтар</a:t>
            </a:r>
            <a:r>
              <a:rPr lang="kk-KZ" sz="1200" b="1" dirty="0">
                <a:latin typeface="Times New Roman" pitchFamily="18" charset="0"/>
                <a:cs typeface="Times New Roman" pitchFamily="18" charset="0"/>
              </a:rPr>
              <a:t>д</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13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қаңтарға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 </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 </a:t>
            </a:r>
            <a:r>
              <a:rPr lang="kk-KZ" sz="1200" dirty="0" smtClean="0">
                <a:latin typeface="Times New Roman" pitchFamily="18" charset="0"/>
                <a:cs typeface="Times New Roman" pitchFamily="18" charset="0"/>
              </a:rPr>
              <a:t>жауады. </a:t>
            </a:r>
            <a:r>
              <a:rPr lang="kk-KZ" sz="1200" dirty="0" smtClean="0">
                <a:latin typeface="Times New Roman" pitchFamily="18" charset="0"/>
                <a:cs typeface="Times New Roman" pitchFamily="18" charset="0"/>
              </a:rPr>
              <a:t>Оңтүстік-шығыстан оңтүстік-батысқа ауысатын  </a:t>
            </a:r>
            <a:r>
              <a:rPr lang="kk-KZ" sz="1200" dirty="0" smtClean="0">
                <a:latin typeface="Times New Roman" pitchFamily="18" charset="0"/>
                <a:cs typeface="Times New Roman" pitchFamily="18" charset="0"/>
              </a:rPr>
              <a:t>жел соғады, күші 8-13 м/с. Ауа температурасы </a:t>
            </a:r>
            <a:r>
              <a:rPr lang="kk-KZ" sz="1200" dirty="0" smtClean="0">
                <a:latin typeface="Times New Roman" pitchFamily="18" charset="0"/>
                <a:cs typeface="Times New Roman" pitchFamily="18" charset="0"/>
              </a:rPr>
              <a:t>0-2 градус жылы </a:t>
            </a:r>
            <a:r>
              <a:rPr lang="kk-KZ" sz="1200" dirty="0" smtClean="0">
                <a:latin typeface="Times New Roman" pitchFamily="18" charset="0"/>
                <a:cs typeface="Times New Roman" pitchFamily="18" charset="0"/>
              </a:rPr>
              <a:t>болады.</a:t>
            </a:r>
            <a:endParaRPr lang="ru-RU" sz="1200" dirty="0">
              <a:latin typeface="Times New Roman" pitchFamily="18" charset="0"/>
              <a:cs typeface="Times New Roman" pitchFamily="18" charset="0"/>
            </a:endParaRPr>
          </a:p>
        </p:txBody>
      </p:sp>
      <p:sp>
        <p:nvSpPr>
          <p:cNvPr id="22" name="TextBox 13"/>
          <p:cNvSpPr txBox="1"/>
          <p:nvPr/>
        </p:nvSpPr>
        <p:spPr>
          <a:xfrm>
            <a:off x="5036455" y="2214554"/>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13628</TotalTime>
  <Words>599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3097</cp:revision>
  <cp:lastPrinted>2021-07-01T03:56:27Z</cp:lastPrinted>
  <dcterms:created xsi:type="dcterms:W3CDTF">2018-03-27T06:03:00Z</dcterms:created>
  <dcterms:modified xsi:type="dcterms:W3CDTF">2024-01-11T07:21:38Z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