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70" autoAdjust="0"/>
  </p:normalViewPr>
  <p:slideViewPr>
    <p:cSldViewPr showGuides="1">
      <p:cViewPr>
        <p:scale>
          <a:sx n="100" d="100"/>
          <a:sy n="100" d="100"/>
        </p:scale>
        <p:origin x="-1349" y="27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00626825"/>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smtClean="0">
                          <a:solidFill>
                            <a:srgbClr val="002060"/>
                          </a:solidFill>
                          <a:latin typeface="Times New Roman" panose="02020603050405020304" pitchFamily="18" charset="0"/>
                          <a:cs typeface="Times New Roman" panose="02020603050405020304" pitchFamily="18" charset="0"/>
                        </a:rPr>
                        <a:t>Теміртау</a:t>
                      </a:r>
                      <a:r>
                        <a:rPr lang="kk-KZ" altLang="zh-CN" sz="1400" b="1" i="1" dirty="0" smtClean="0">
                          <a:solidFill>
                            <a:srgbClr val="002060"/>
                          </a:solidFill>
                          <a:latin typeface="Times New Roman" panose="02020603050405020304" pitchFamily="18" charset="0"/>
                          <a:cs typeface="Times New Roman" panose="02020603050405020304" pitchFamily="18" charset="0"/>
                        </a:rPr>
                        <a:t> қ.</a:t>
                      </a: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11 қаңтар </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smtClean="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35798" y="3428207"/>
            <a:ext cx="493091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smtClean="0">
                <a:latin typeface="Times New Roman" panose="02020603050405020304" pitchFamily="18" charset="0"/>
                <a:cs typeface="Times New Roman" panose="02020603050405020304" pitchFamily="18" charset="0"/>
              </a:rPr>
              <a:t> 11 </a:t>
            </a:r>
            <a:r>
              <a:rPr lang="ru-RU" altLang="ru-RU" sz="1200" b="1" dirty="0" err="1" smtClean="0">
                <a:latin typeface="Times New Roman" panose="02020603050405020304" pitchFamily="18" charset="0"/>
                <a:cs typeface="Times New Roman" panose="02020603050405020304" pitchFamily="18" charset="0"/>
              </a:rPr>
              <a:t>қаңтар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sp>
        <p:nvSpPr>
          <p:cNvPr id="20" name="Прямоугольник 19"/>
          <p:cNvSpPr/>
          <p:nvPr/>
        </p:nvSpPr>
        <p:spPr>
          <a:xfrm>
            <a:off x="4797468" y="128385"/>
            <a:ext cx="4979946" cy="1938992"/>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12</a:t>
            </a:r>
            <a:r>
              <a:rPr lang="kk-KZ" altLang="ru-RU" sz="1200" b="1" dirty="0">
                <a:solidFill>
                  <a:srgbClr val="000000"/>
                </a:solidFill>
                <a:latin typeface="Times New Roman" panose="02020603050405020304" pitchFamily="18" charset="0"/>
                <a:cs typeface="Times New Roman" panose="02020603050405020304" pitchFamily="18" charset="0"/>
              </a:rPr>
              <a:t> қаңтарға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11</a:t>
            </a:r>
            <a:r>
              <a:rPr lang="kk-KZ" altLang="ru-RU" sz="1200" b="1" dirty="0">
                <a:solidFill>
                  <a:srgbClr val="000000"/>
                </a:solidFill>
                <a:latin typeface="Times New Roman" panose="02020603050405020304" pitchFamily="18" charset="0"/>
                <a:cs typeface="Times New Roman" panose="02020603050405020304" pitchFamily="18" charset="0"/>
              </a:rPr>
              <a:t> қаңтар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12</a:t>
            </a:r>
            <a:r>
              <a:rPr lang="kk-KZ" altLang="ru-RU" sz="1200" b="1" dirty="0">
                <a:solidFill>
                  <a:srgbClr val="000000"/>
                </a:solidFill>
                <a:latin typeface="Times New Roman" panose="02020603050405020304" pitchFamily="18" charset="0"/>
                <a:cs typeface="Times New Roman" panose="02020603050405020304" pitchFamily="18" charset="0"/>
              </a:rPr>
              <a:t> қаңтар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kk-KZ" sz="1200" dirty="0">
                <a:latin typeface="Times New Roman" pitchFamily="18" charset="0"/>
                <a:cs typeface="Times New Roman" pitchFamily="18" charset="0"/>
              </a:rPr>
              <a:t>Оңтүстік-батыс, </a:t>
            </a:r>
            <a:r>
              <a:rPr lang="kk-KZ" sz="1200" dirty="0" smtClean="0">
                <a:latin typeface="Times New Roman" pitchFamily="18" charset="0"/>
                <a:cs typeface="Times New Roman" pitchFamily="18" charset="0"/>
              </a:rPr>
              <a:t>оңтүстік </a:t>
            </a:r>
            <a:r>
              <a:rPr lang="kk-KZ" sz="1200" dirty="0">
                <a:latin typeface="Times New Roman" pitchFamily="18" charset="0"/>
                <a:cs typeface="Times New Roman" pitchFamily="18" charset="0"/>
              </a:rPr>
              <a:t>желі </a:t>
            </a:r>
            <a:r>
              <a:rPr lang="kk-KZ" sz="1200" dirty="0" smtClean="0">
                <a:latin typeface="Times New Roman" pitchFamily="18" charset="0"/>
                <a:cs typeface="Times New Roman" pitchFamily="18" charset="0"/>
              </a:rPr>
              <a:t>9-14 </a:t>
            </a:r>
            <a:r>
              <a:rPr lang="kk-KZ" sz="1200" dirty="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25-27,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15-17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a:solidFill>
                  <a:srgbClr val="000000"/>
                </a:solidFill>
                <a:latin typeface="Times New Roman" panose="02020603050405020304" pitchFamily="18" charset="0"/>
                <a:cs typeface="Times New Roman" panose="02020603050405020304" pitchFamily="18" charset="0"/>
              </a:rPr>
              <a:t>13 қаңтарға </a:t>
            </a:r>
            <a:r>
              <a:rPr lang="ru-RU" altLang="ru-RU" sz="1200" b="1" dirty="0">
                <a:solidFill>
                  <a:srgbClr val="000000"/>
                </a:solidFill>
                <a:latin typeface="Times New Roman" panose="02020603050405020304" pitchFamily="18" charset="0"/>
                <a:cs typeface="Times New Roman" panose="02020603050405020304" pitchFamily="18" charset="0"/>
              </a:rPr>
              <a:t>2024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2024 ж</a:t>
            </a:r>
            <a:r>
              <a:rPr lang="kk-KZ" sz="1200" b="1" dirty="0">
                <a:solidFill>
                  <a:srgbClr val="000000"/>
                </a:solidFill>
                <a:latin typeface="Times New Roman" panose="02020603050405020304" pitchFamily="18" charset="0"/>
                <a:cs typeface="Times New Roman" panose="02020603050405020304" pitchFamily="18" charset="0"/>
              </a:rPr>
              <a:t>. 12 қаңтар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kk-KZ" sz="1200" b="1" dirty="0">
                <a:solidFill>
                  <a:srgbClr val="000000"/>
                </a:solidFill>
                <a:latin typeface="Times New Roman" panose="02020603050405020304" pitchFamily="18" charset="0"/>
                <a:cs typeface="Times New Roman" panose="02020603050405020304" pitchFamily="18" charset="0"/>
              </a:rPr>
              <a:t> 13</a:t>
            </a:r>
            <a:r>
              <a:rPr lang="ru-RU" sz="1200" b="1" dirty="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қаңтар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a:t>
            </a:r>
            <a:r>
              <a:rPr lang="kk-KZ" sz="1200" dirty="0" smtClean="0">
                <a:latin typeface="Times New Roman" pitchFamily="18" charset="0"/>
                <a:cs typeface="Times New Roman" pitchFamily="18" charset="0"/>
              </a:rPr>
              <a:t> </a:t>
            </a:r>
            <a:r>
              <a:rPr lang="kk-KZ" sz="1200" dirty="0">
                <a:latin typeface="Times New Roman" pitchFamily="18" charset="0"/>
                <a:cs typeface="Times New Roman" pitchFamily="18" charset="0"/>
              </a:rPr>
              <a:t>желі </a:t>
            </a:r>
            <a:r>
              <a:rPr lang="kk-KZ" sz="1200" dirty="0" smtClean="0">
                <a:latin typeface="Times New Roman" pitchFamily="18" charset="0"/>
                <a:cs typeface="Times New Roman" pitchFamily="18" charset="0"/>
              </a:rPr>
              <a:t>5-10 </a:t>
            </a:r>
            <a:r>
              <a:rPr lang="ru-RU" sz="1200" dirty="0" smtClean="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12-14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p:txBody>
      </p:sp>
      <p:sp>
        <p:nvSpPr>
          <p:cNvPr id="22" name="TextBox 13"/>
          <p:cNvSpPr txBox="1"/>
          <p:nvPr/>
        </p:nvSpPr>
        <p:spPr>
          <a:xfrm>
            <a:off x="4816921" y="3114398"/>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35681" y="2327533"/>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smtClean="0">
                <a:solidFill>
                  <a:srgbClr val="FF0000"/>
                </a:solidFill>
                <a:latin typeface="Times New Roman" panose="02020603050405020304" pitchFamily="18" charset="0"/>
                <a:cs typeface="Times New Roman" panose="02020603050405020304" pitchFamily="18" charset="0"/>
              </a:rPr>
              <a:t> </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p>
          <a:p>
            <a:pPr lvl="0"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rgbClr val="FF0000"/>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rPr>
              <a:t>төмен</a:t>
            </a:r>
            <a:r>
              <a:rPr lang="ru-RU" sz="1200" dirty="0" smtClean="0">
                <a:solidFill>
                  <a:srgbClr val="FF0000"/>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639739275"/>
              </p:ext>
            </p:extLst>
          </p:nvPr>
        </p:nvGraphicFramePr>
        <p:xfrm>
          <a:off x="4923876" y="3809960"/>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25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67</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67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49</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278</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0,06</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0,01</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1763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0,01</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4384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4</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0,02</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Грязнова А.О</a:t>
            </a:r>
            <a:r>
              <a:rPr lang="ru-RU" altLang="ru-RU" sz="1200" b="1" i="1"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17312</TotalTime>
  <Words>556</Words>
  <Application>Microsoft Office PowerPoint</Application>
  <PresentationFormat>Лист A4 (210x297 мм)</PresentationFormat>
  <Paragraphs>101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3294</cp:revision>
  <cp:lastPrinted>2021-07-01T03:56:27Z</cp:lastPrinted>
  <dcterms:created xsi:type="dcterms:W3CDTF">2018-03-27T06:03:00Z</dcterms:created>
  <dcterms:modified xsi:type="dcterms:W3CDTF">2024-01-11T07:12:48Z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