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днем осадки (преимущественно снег), метель, днем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9-14,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7-12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512107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42900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17213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3964</cp:revision>
  <cp:lastPrinted>2021-02-03T11:37:00Z</cp:lastPrinted>
  <dcterms:created xsi:type="dcterms:W3CDTF">2018-03-27T06:03:00Z</dcterms:created>
  <dcterms:modified xsi:type="dcterms:W3CDTF">2024-01-11T07:09:15Z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