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№11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января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12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января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11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января по 21 ч. 12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ночью снег.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Ветер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юго-запад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ный с переходом на северо-восточный 8-13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м/с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6-8 мороза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,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днем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1 мороза- 1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тепла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.</a:t>
            </a:r>
            <a:endParaRPr lang="kk-KZ" sz="1200" dirty="0" smtClean="0">
              <a:latin typeface="Times New Roman KZ" pitchFamily="18" charset="0"/>
              <a:ea typeface="Times New Roman KZ" pitchFamily="18" charset="0"/>
              <a:cs typeface="Times New Roman" pitchFamily="18" charset="0"/>
            </a:endParaRPr>
          </a:p>
          <a:p>
            <a:r>
              <a:rPr lang="kk-KZ" sz="1200" dirty="0" smtClean="0"/>
              <a:t>	</a:t>
            </a:r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13 января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12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 13 января 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без осадков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Ветер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северо-восточный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2-7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м/с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357430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января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13 января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января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42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49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1259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100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0,5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Айтуган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А А 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18150</TotalTime>
  <Words>541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3845</cp:revision>
  <cp:lastPrinted>2021-07-01T03:56:27Z</cp:lastPrinted>
  <dcterms:created xsi:type="dcterms:W3CDTF">2018-03-27T06:03:00Z</dcterms:created>
  <dcterms:modified xsi:type="dcterms:W3CDTF">2024-01-11T07:01:26Z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