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7FB233B-7C5D-417C-95CA-19E9865A1E3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3680124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DEAEF-249D-4B27-A875-C37AFED458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CB541-583E-466F-A6CA-15A8AB0CA3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08CE5-244B-4236-A6E3-735C38D433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E8F2D-AC1C-4BAA-9756-71C2D593E4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A7EF8-9F42-4695-8705-8166BEB0AA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FB296-84C3-4245-814C-8424540FB1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EAFC4-ABF9-4A17-9D58-27C3AA1A01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53270-4FB9-437C-B877-ECEA322F7E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52F15-FD58-41CD-B8E4-65FFE1350C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CA35B-597E-47AD-A01F-BFAB93EC98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4A408-3FC2-4BC9-AFA8-9FA264DCF9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1EE4A56-8C2E-4E49-8768-5346C7386C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23032"/>
            <a:ext cx="4816475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Облачно</a:t>
            </a:r>
            <a:r>
              <a:rPr lang="ru-RU" dirty="0">
                <a:solidFill>
                  <a:schemeClr val="tx1"/>
                </a:solidFill>
              </a:rPr>
              <a:t>, ночью снег, гололед. Временами </a:t>
            </a:r>
            <a:r>
              <a:rPr lang="kk-KZ" dirty="0">
                <a:solidFill>
                  <a:schemeClr val="tx1"/>
                </a:solidFill>
              </a:rPr>
              <a:t>туман.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северо-западный 2-7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4-6 мороза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0-2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13 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Переменная облачность, без осадков</a:t>
            </a:r>
            <a:r>
              <a:rPr lang="kk-KZ" dirty="0" smtClean="0">
                <a:solidFill>
                  <a:schemeClr val="tx1"/>
                </a:solidFill>
              </a:rPr>
              <a:t>. </a:t>
            </a:r>
            <a:r>
              <a:rPr lang="kk-KZ" dirty="0" smtClean="0">
                <a:solidFill>
                  <a:schemeClr val="tx1"/>
                </a:solidFill>
                <a:cs typeface="Times New Roman" pitchFamily="18" charset="0"/>
              </a:rPr>
              <a:t>Ветер северо-восточный </a:t>
            </a:r>
            <a:r>
              <a:rPr lang="kk-KZ" dirty="0" smtClean="0">
                <a:solidFill>
                  <a:schemeClr val="tx1"/>
                </a:solidFill>
                <a:cs typeface="Times New Roman" pitchFamily="18" charset="0"/>
              </a:rPr>
              <a:t>3-8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dirty="0">
                <a:solidFill>
                  <a:schemeClr val="tx1"/>
                </a:solidFill>
                <a:cs typeface="Times New Roman" pitchFamily="18" charset="0"/>
              </a:rPr>
              <a:t>м/с. </a:t>
            </a:r>
            <a:r>
              <a:rPr lang="kk-KZ" dirty="0">
                <a:solidFill>
                  <a:schemeClr val="tx1"/>
                </a:solidFill>
                <a:cs typeface="Times New Roman" pitchFamily="18" charset="0"/>
              </a:rPr>
              <a:t>Т</a:t>
            </a:r>
            <a:r>
              <a:rPr lang="ru-RU" dirty="0" err="1" smtClean="0">
                <a:solidFill>
                  <a:schemeClr val="tx1"/>
                </a:solidFill>
                <a:cs typeface="Times New Roman" pitchFamily="18" charset="0"/>
              </a:rPr>
              <a:t>емпература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 воздуха 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3-5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мороза.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94707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12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13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января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554950"/>
              </p:ext>
            </p:extLst>
          </p:nvPr>
        </p:nvGraphicFramePr>
        <p:xfrm>
          <a:off x="4967288" y="4003675"/>
          <a:ext cx="4684712" cy="2194243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8422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4588" y="314166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9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900" b="1" i="1" dirty="0" err="1" smtClean="0">
                <a:solidFill>
                  <a:schemeClr val="tx1"/>
                </a:solidFill>
                <a:cs typeface="Times New Roman" pitchFamily="18" charset="0"/>
              </a:rPr>
              <a:t>Улжабаева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 Е.Н. /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18256</TotalTime>
  <Words>778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4155</cp:revision>
  <cp:lastPrinted>2021-07-01T09:11:30Z</cp:lastPrinted>
  <dcterms:created xsi:type="dcterms:W3CDTF">2018-03-27T06:03:00Z</dcterms:created>
  <dcterms:modified xsi:type="dcterms:W3CDTF">2024-01-11T07:04:06Z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