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8545386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0254622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0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в первой половине ночи снег,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гололед.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юго-восточный 3-8 м/с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5-7 мороза, 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13459</TotalTime>
  <Words>625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2963</cp:revision>
  <cp:lastPrinted>2021-07-01T03:56:27Z</cp:lastPrinted>
  <dcterms:created xsi:type="dcterms:W3CDTF">2018-03-27T06:03:00Z</dcterms:created>
  <dcterms:modified xsi:type="dcterms:W3CDTF">2024-01-11T07:25:35Z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