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82075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южный 9-14 м/с. Температура воздуха ночью 24-26, днем 15-17 мороза.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юж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15-17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ночью 13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215918"/>
              </p:ext>
            </p:extLst>
          </p:nvPr>
        </p:nvGraphicFramePr>
        <p:xfrm>
          <a:off x="5320402" y="3789042"/>
          <a:ext cx="4343049" cy="254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43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445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2403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44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365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541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2121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28374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4705</cp:revision>
  <cp:lastPrinted>2021-11-30T05:55:24Z</cp:lastPrinted>
  <dcterms:created xsi:type="dcterms:W3CDTF">2018-03-27T06:03:00Z</dcterms:created>
  <dcterms:modified xsi:type="dcterms:W3CDTF">2024-01-11T06:05:40Z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