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54" d="100"/>
          <a:sy n="154" d="100"/>
        </p:scale>
        <p:origin x="-804" y="21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289398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651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юго-западный, южный                   15-20 м/с. Температура воздуха ночью 27-29, днем 12-14 мороза. </a:t>
            </a:r>
          </a:p>
          <a:p>
            <a:pPr indent="180975" algn="just"/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15480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4281</cp:revision>
  <cp:lastPrinted>2021-07-01T03:56:27Z</cp:lastPrinted>
  <dcterms:created xsi:type="dcterms:W3CDTF">2018-03-27T06:03:00Z</dcterms:created>
  <dcterms:modified xsi:type="dcterms:W3CDTF">2024-01-11T07:16:04Z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