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714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16625550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11 января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снег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метель.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с переходом на юго-восточный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7-12, ночью порывы 15-20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20-22° 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4684" y="249486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4684" y="342649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6655860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.Т.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18597</TotalTime>
  <Words>606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3092</cp:revision>
  <cp:lastPrinted>2021-10-14T11:15:53Z</cp:lastPrinted>
  <dcterms:created xsi:type="dcterms:W3CDTF">2018-03-27T06:03:00Z</dcterms:created>
  <dcterms:modified xsi:type="dcterms:W3CDTF">2024-01-11T07:28:44Z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