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89916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Днем низовая метель. Ветер 9-14, днем порывы 15-20, временами 23 м/с. Температура воздуха ночью 24-26,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12-14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00115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18296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2024-01-11T06:43:43Z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