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9361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снег, метель.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порывы 15-20, днем временами 23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07759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20864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2021-07-01T03:56:27Z</cp:lastPrinted>
  <dcterms:created xsi:type="dcterms:W3CDTF">2018-03-27T06:03:00Z</dcterms:created>
  <dcterms:modified xsi:type="dcterms:W3CDTF">2024-01-11T07:32:47Z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