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8" y="6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4837275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7483363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11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831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 днем временами осадки (дождь, снег). Ветер юго-восточный 9-14 м/с. Температура воздуха ночью 0-2, днем 3-5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небольшие осадки (дождь, снег).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север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-3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23662</TotalTime>
  <Words>534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3134</cp:revision>
  <cp:lastPrinted>2021-10-15T03:50:29Z</cp:lastPrinted>
  <dcterms:created xsi:type="dcterms:W3CDTF">2018-03-27T06:03:00Z</dcterms:created>
  <dcterms:modified xsi:type="dcterms:W3CDTF">2024-01-11T07:01:55Z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