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73312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января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юго-восточный 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3991" y="21984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47373" y="31143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54739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21962</TotalTime>
  <Words>659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3331</cp:revision>
  <cp:lastPrinted>2021-10-18T15:52:53Z</cp:lastPrinted>
  <dcterms:created xsi:type="dcterms:W3CDTF">2018-03-27T06:03:00Z</dcterms:created>
  <dcterms:modified xsi:type="dcterms:W3CDTF">2024-01-11T07:14:43Z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