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209" autoAdjust="0"/>
  </p:normalViewPr>
  <p:slideViewPr>
    <p:cSldViewPr showGuides="1">
      <p:cViewPr>
        <p:scale>
          <a:sx n="70" d="100"/>
          <a:sy n="70" d="100"/>
        </p:scale>
        <p:origin x="-846"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673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қантар</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қантар</a:t>
            </a:r>
            <a:r>
              <a:rPr lang="kk-KZ" sz="1100" b="1" dirty="0" smtClean="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түнде </a:t>
            </a:r>
            <a:r>
              <a:rPr lang="ru-RU" sz="1100" dirty="0" err="1" smtClean="0">
                <a:latin typeface="Times New Roman" pitchFamily="18" charset="0"/>
                <a:cs typeface="Times New Roman" pitchFamily="18" charset="0"/>
              </a:rPr>
              <a:t>қар, бұрқасын</a:t>
            </a:r>
            <a:r>
              <a:rPr lang="kk-KZ" sz="1100" dirty="0" smtClean="0">
                <a:latin typeface="Times New Roman" pitchFamily="18" charset="0"/>
                <a:cs typeface="Times New Roman" pitchFamily="18" charset="0"/>
              </a:rPr>
              <a:t>. Оңтүстік-батыстан жел соғады, күші 15-20 м/с, түнде екпіні 25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күндіз 24-26</a:t>
            </a:r>
            <a:r>
              <a:rPr lang="ru-RU" sz="1100" dirty="0" smtClean="0">
                <a:latin typeface="Times New Roman" pitchFamily="18" charset="0"/>
                <a:cs typeface="Times New Roman" pitchFamily="18" charset="0"/>
              </a:rPr>
              <a:t>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smtClean="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Оңтүстік-батыстан</a:t>
            </a:r>
            <a:r>
              <a:rPr lang="kk-KZ" sz="1100" dirty="0" smtClean="0"/>
              <a:t> </a:t>
            </a:r>
            <a:r>
              <a:rPr lang="kk-KZ" sz="1100" dirty="0" smtClean="0">
                <a:latin typeface="Times New Roman" pitchFamily="18" charset="0"/>
                <a:cs typeface="Times New Roman" pitchFamily="18" charset="0"/>
              </a:rPr>
              <a:t>жел соғады, күші 9-14, екпіні 15-20 м/с. Ауа температурасы </a:t>
            </a:r>
            <a:r>
              <a:rPr lang="kk-KZ" sz="1100" smtClean="0">
                <a:latin typeface="Times New Roman" pitchFamily="18" charset="0"/>
                <a:cs typeface="Times New Roman" pitchFamily="18" charset="0"/>
              </a:rPr>
              <a:t>түнде 26-28 </a:t>
            </a:r>
            <a:r>
              <a:rPr lang="kk-KZ" sz="11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11</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12</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14390</TotalTime>
  <Words>560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4117</cp:revision>
  <cp:lastPrinted>2021-07-01T03:56:27Z</cp:lastPrinted>
  <dcterms:created xsi:type="dcterms:W3CDTF">2018-03-27T06:03:00Z</dcterms:created>
  <dcterms:modified xsi:type="dcterms:W3CDTF">2024-01-10T06:26:30Z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