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95" d="100"/>
          <a:sy n="95" d="100"/>
        </p:scale>
        <p:origin x="620" y="-1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1521295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7468553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,617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4436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,887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10</a:t>
            </a:r>
            <a:r>
              <a:rPr lang="kk-KZ" altLang="ru-RU" sz="1200" b="1" dirty="0">
                <a:latin typeface="Times New Roman" pitchFamily="18" charset="0"/>
                <a:cs typeface="Times New Roman" pitchFamily="18" charset="0"/>
              </a:rPr>
              <a:t> 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түнде қар, жаяу бұрқасын. Солтүстік-батыстан оңтүстік-батысқа ауысып жел соғады, күші 9-14, түнде екпіні 15-18 м/с. Ауа температурасы түнде 14-16, күндіз 9-11 аяз.</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12 </a:t>
            </a:r>
            <a:r>
              <a:rPr lang="kk-KZ" altLang="ru-RU" sz="1200" b="1" dirty="0">
                <a:latin typeface="Times New Roman" pitchFamily="18" charset="0"/>
                <a:cs typeface="Times New Roman" pitchFamily="18" charset="0"/>
              </a:rPr>
              <a:t>қаңтар</a:t>
            </a:r>
          </a:p>
          <a:p>
            <a:pPr algn="ctr"/>
            <a:r>
              <a:rPr lang="kk-KZ" altLang="ru-RU" sz="1200" b="1" dirty="0">
                <a:latin typeface="Times New Roman" pitchFamily="18" charset="0"/>
                <a:cs typeface="Times New Roman" pitchFamily="18" charset="0"/>
              </a:rPr>
              <a:t>11</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12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қар. Оңтүстік-батыстан жел соғады, күші 9-14, екпіні 15-18 м/с. Ауа температурасы 8-10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34859"/>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dirty="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19134</TotalTime>
  <Words>626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3387</cp:revision>
  <cp:lastPrinted>2023-02-06T06:57:51Z</cp:lastPrinted>
  <dcterms:created xsi:type="dcterms:W3CDTF">2018-03-27T06:03:00Z</dcterms:created>
  <dcterms:modified xsi:type="dcterms:W3CDTF">2024-01-10T06:53:26Z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