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2" d="100"/>
          <a:sy n="122" d="100"/>
        </p:scale>
        <p:origin x="-189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71415"/>
            <a:ext cx="4857784"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smtClean="0">
                <a:latin typeface="Times New Roman" pitchFamily="18" charset="0"/>
                <a:cs typeface="Times New Roman" pitchFamily="18" charset="0"/>
              </a:rPr>
              <a:t>11 </a:t>
            </a:r>
            <a:r>
              <a:rPr lang="kk-KZ" sz="1100" b="1" dirty="0" smtClean="0">
                <a:latin typeface="Times New Roman" pitchFamily="18" charset="0"/>
                <a:cs typeface="Times New Roman" pitchFamily="18" charset="0"/>
              </a:rPr>
              <a:t>қаңтарда </a:t>
            </a:r>
            <a:r>
              <a:rPr lang="kk-KZ" altLang="ru-RU" sz="1100" b="1" dirty="0" smtClean="0">
                <a:latin typeface="Times New Roman" pitchFamily="18" charset="0"/>
                <a:cs typeface="Times New Roman" pitchFamily="18" charset="0"/>
              </a:rPr>
              <a:t>арналған </a:t>
            </a:r>
            <a:r>
              <a:rPr lang="kk-KZ" altLang="ru-RU" sz="1100" b="1" dirty="0">
                <a:latin typeface="Times New Roman" pitchFamily="18" charset="0"/>
                <a:cs typeface="Times New Roman" pitchFamily="18" charset="0"/>
              </a:rPr>
              <a:t>ауа-райы 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10</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қаңтардан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ru-RU" altLang="ru-RU" sz="1100" b="1" dirty="0" smtClean="0">
                <a:solidFill>
                  <a:srgbClr val="000000"/>
                </a:solidFill>
                <a:latin typeface="Times New Roman" pitchFamily="18" charset="0"/>
                <a:cs typeface="Times New Roman" pitchFamily="18" charset="0"/>
              </a:rPr>
              <a:t>11</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 түнде қар жауады. </a:t>
            </a:r>
            <a:r>
              <a:rPr lang="kk-KZ" sz="1100" dirty="0" smtClean="0">
                <a:latin typeface="Times New Roman" pitchFamily="18" charset="0"/>
                <a:cs typeface="Times New Roman" pitchFamily="18" charset="0"/>
              </a:rPr>
              <a:t>Желдің бағыты оңтүстік-батыстан солтүстік-батысқа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3-8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аяз болады.</a:t>
            </a:r>
            <a:endParaRPr lang="kk-KZ" sz="1100" b="1" dirty="0" smtClean="0">
              <a:solidFill>
                <a:srgbClr val="000000"/>
              </a:solidFill>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қаңтарда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10 </a:t>
            </a:r>
            <a:r>
              <a:rPr lang="ru-RU" sz="1100" b="1" dirty="0" err="1"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Бұлтты, түнде аздаған қар жауады, жаяу бұрқасын болады</a:t>
            </a:r>
            <a:r>
              <a:rPr lang="kk-KZ" sz="1100" dirty="0" smtClean="0">
                <a:latin typeface="Times New Roman" pitchFamily="18" charset="0"/>
                <a:cs typeface="Times New Roman" pitchFamily="18" charset="0"/>
              </a:rPr>
              <a:t>. Оңтүстіктен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екпіні 15 м/с</a:t>
            </a:r>
            <a:r>
              <a:rPr lang="kk-KZ" sz="1100" dirty="0" smtClean="0">
                <a:latin typeface="Times New Roman" pitchFamily="18" charset="0"/>
                <a:cs typeface="Times New Roman" pitchFamily="18" charset="0"/>
              </a:rPr>
              <a:t>. Ауа температурасы 24-26 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3884288"/>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1299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0,741</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қаңтарда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16615</TotalTime>
  <Words>532</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3878</cp:revision>
  <cp:lastPrinted>2021-07-01T07:38:07Z</cp:lastPrinted>
  <dcterms:created xsi:type="dcterms:W3CDTF">2018-03-27T06:03:00Z</dcterms:created>
  <dcterms:modified xsi:type="dcterms:W3CDTF">2024-01-10T07:25:52Z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