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57834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Оңтүстік-</a:t>
            </a:r>
            <a:r>
              <a:rPr lang="kk-KZ" sz="1200" kern="1400" dirty="0">
                <a:solidFill>
                  <a:srgbClr val="000000"/>
                </a:solidFill>
                <a:latin typeface="Times New Roman" panose="02020603050405020304" pitchFamily="18" charset="0"/>
                <a:ea typeface="Times New Roman" panose="02020603050405020304" pitchFamily="18" charset="0"/>
              </a:rPr>
              <a:t>батыстан жел соғады, күші 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12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25-27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7903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614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18977</TotalTime>
  <Words>523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2021-07-01T07:38:07Z</cp:lastPrinted>
  <dcterms:created xsi:type="dcterms:W3CDTF">2018-03-27T06:03:00Z</dcterms:created>
  <dcterms:modified xsi:type="dcterms:W3CDTF">2024-01-10T07:42:31Z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