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75" autoAdjust="0"/>
  </p:normalViewPr>
  <p:slideViewPr>
    <p:cSldViewPr showGuides="1">
      <p:cViewPr varScale="1">
        <p:scale>
          <a:sx n="105" d="100"/>
          <a:sy n="105" d="100"/>
        </p:scale>
        <p:origin x="2232"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0334955"/>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10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a:latin typeface="Times New Roman" panose="02020603050405020304" pitchFamily="18" charset="0"/>
                <a:cs typeface="Times New Roman" panose="02020603050405020304" pitchFamily="18" charset="0"/>
              </a:rPr>
              <a:t> 10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75667585"/>
              </p:ext>
            </p:extLst>
          </p:nvPr>
        </p:nvGraphicFramePr>
        <p:xfrm>
          <a:off x="5328914" y="3907132"/>
          <a:ext cx="4378995" cy="2535899"/>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5643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1.129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1.304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370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0.925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3495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1"/>
            <a:ext cx="4737003"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11</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қаңтарға</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11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қар</a:t>
            </a:r>
            <a:r>
              <a:rPr lang="kk-KZ" sz="1100" dirty="0">
                <a:latin typeface="Times New Roman" panose="02020603050405020304" pitchFamily="18" charset="0"/>
                <a:cs typeface="Times New Roman" panose="02020603050405020304" pitchFamily="18" charset="0"/>
              </a:rPr>
              <a:t>, жаяу бұркасын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Оңтүстік-батыстан жел соғады,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күші түнде 15-20, порывы 23-28, днем 9-14 м/с. Ауа температурасы түнде 17-19, күндіз 15-17</a:t>
            </a:r>
            <a:r>
              <a:rPr lang="kk-KZ" sz="1100" dirty="0">
                <a:latin typeface="Times New Roman" panose="02020603050405020304" pitchFamily="18" charset="0"/>
                <a:cs typeface="Times New Roman" panose="02020603050405020304" pitchFamily="18" charset="0"/>
              </a:rPr>
              <a:t> аяз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12 қаңтарға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бұлтты, жауын-шашынсыз . Оңтүстік-батыстан жел соғады, күші 9-14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22-24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11 </a:t>
            </a:r>
            <a:r>
              <a:rPr lang="ru-RU" sz="1100" dirty="0" err="1">
                <a:solidFill>
                  <a:schemeClr val="tx1"/>
                </a:solidFill>
                <a:latin typeface="Times New Roman" panose="02020603050405020304" pitchFamily="18" charset="0"/>
                <a:cs typeface="Times New Roman" panose="02020603050405020304" pitchFamily="18" charset="0"/>
              </a:rPr>
              <a:t>қаңтард</a:t>
            </a:r>
            <a:r>
              <a:rPr lang="kk-KZ" sz="1100" dirty="0">
                <a:solidFill>
                  <a:schemeClr val="tx1"/>
                </a:solidFill>
                <a:latin typeface="Times New Roman" panose="02020603050405020304" pitchFamily="18" charset="0"/>
                <a:cs typeface="Times New Roman" panose="02020603050405020304" pitchFamily="18" charset="0"/>
              </a:rPr>
              <a:t>а</a:t>
            </a:r>
            <a:r>
              <a:rPr lang="ru-RU" sz="1100" dirty="0">
                <a:solidFill>
                  <a:schemeClr val="tx1"/>
                </a:solidFill>
                <a:latin typeface="Times New Roman" panose="02020603050405020304" pitchFamily="18" charset="0"/>
                <a:cs typeface="Times New Roman" panose="02020603050405020304" pitchFamily="18" charset="0"/>
              </a:rPr>
              <a:t>, түнде 12 </a:t>
            </a:r>
            <a:r>
              <a:rPr lang="ru-RU" sz="1100" dirty="0" err="1">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сейілуіне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Дайындаған:Бактыбай М</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26744</TotalTime>
  <Words>620</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Надежда Краузе</cp:lastModifiedBy>
  <cp:revision>4561</cp:revision>
  <cp:lastPrinted>2023-01-16T10:13:34Z</cp:lastPrinted>
  <dcterms:created xsi:type="dcterms:W3CDTF">2018-03-27T06:03:00Z</dcterms:created>
  <dcterms:modified xsi:type="dcterms:W3CDTF">2024-01-10T07:33:13Z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