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кей уақыттарда жауын-шашын</a:t>
            </a:r>
            <a:r>
              <a:rPr lang="kk-KZ" sz="120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(көбінесе жаңбыр).</a:t>
            </a:r>
            <a:r>
              <a:rPr lang="kk-KZ" sz="1200" dirty="0" smtClean="0">
                <a:latin typeface="Times New Roman" pitchFamily="18" charset="0"/>
                <a:cs typeface="Times New Roman" pitchFamily="18" charset="0"/>
              </a:rPr>
              <a:t> Оңтүстік-шығыстан </a:t>
            </a:r>
            <a:r>
              <a:rPr lang="kk-KZ" sz="1200" dirty="0" smtClean="0">
                <a:latin typeface="Times New Roman" pitchFamily="18" charset="0"/>
                <a:cs typeface="Times New Roman" pitchFamily="18" charset="0"/>
              </a:rPr>
              <a:t>жел соғады, күші 5-10,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екпіні 15-20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 (жаңбыр, қар). Оңтүстік-батыстан жел соғады, күші </a:t>
            </a:r>
            <a:r>
              <a:rPr lang="kk-KZ" sz="1200" dirty="0" smtClean="0">
                <a:latin typeface="Times New Roman KZ" pitchFamily="18" charset="0"/>
                <a:ea typeface="Times New Roman KZ" pitchFamily="18" charset="0"/>
              </a:rPr>
              <a:t>7-12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6-8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қаңтар, 12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17944</TotalTime>
  <Words>548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3899</cp:revision>
  <cp:lastPrinted>2021-07-01T03:56:27Z</cp:lastPrinted>
  <dcterms:created xsi:type="dcterms:W3CDTF">2018-03-27T06:03:00Z</dcterms:created>
  <dcterms:modified xsi:type="dcterms:W3CDTF">2024-01-10T07:16:01Z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