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3021007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48554779"/>
              </p:ext>
            </p:extLst>
          </p:nvPr>
        </p:nvGraphicFramePr>
        <p:xfrm>
          <a:off x="5013732" y="4293096"/>
          <a:ext cx="4691064" cy="181602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974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10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11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050" dirty="0" smtClean="0">
                <a:latin typeface="Times New Roman" pitchFamily="18" charset="0"/>
                <a:cs typeface="Times New Roman" pitchFamily="18" charset="0"/>
              </a:rPr>
              <a:t>      Көшпелі бұлтты, жауын-шашын,  таңертең және күндіз қатты жауын-шашын (жаңбыр, қар), көтайғақ болады. Батыстан жел соғады, күші 8-13, екпіні 15-20 м/с. Ауа температурасы түнде және күндіз 1-3 градус жылы болады. </a:t>
            </a:r>
            <a:endParaRPr lang="ru-RU" sz="105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  12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11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жауады.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3-5 аяз болады</a:t>
            </a:r>
            <a:r>
              <a:rPr lang="kk-KZ"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5036455" y="2214554"/>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13624</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3095</cp:revision>
  <cp:lastPrinted>2021-07-01T03:56:27Z</cp:lastPrinted>
  <dcterms:created xsi:type="dcterms:W3CDTF">2018-03-27T06:03:00Z</dcterms:created>
  <dcterms:modified xsi:type="dcterms:W3CDTF">2024-01-10T07:06:44Z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