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925496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түнде қар, бұрқасын</a:t>
            </a:r>
            <a:r>
              <a:rPr lang="kk-KZ" sz="1200" dirty="0">
                <a:solidFill>
                  <a:prstClr val="black"/>
                </a:solidFill>
                <a:latin typeface="Times New Roman" pitchFamily="18" charset="0"/>
                <a:cs typeface="Times New Roman" pitchFamily="18" charset="0"/>
              </a:rPr>
              <a:t>, көктайғақ. 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9-14, </a:t>
            </a:r>
            <a:r>
              <a:rPr lang="kk-KZ" sz="1200" dirty="0" smtClean="0">
                <a:solidFill>
                  <a:prstClr val="black"/>
                </a:solidFill>
                <a:latin typeface="Times New Roman" pitchFamily="18" charset="0"/>
                <a:cs typeface="Times New Roman" pitchFamily="18" charset="0"/>
              </a:rPr>
              <a:t>түнде екпіні 17-22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3-5°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қар, бұрқасын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9-14 м/с, екпіні </a:t>
            </a:r>
            <a:r>
              <a:rPr lang="kk-KZ" sz="1200" dirty="0" smtClean="0">
                <a:solidFill>
                  <a:prstClr val="black"/>
                </a:solidFill>
                <a:latin typeface="Times New Roman" pitchFamily="18" charset="0"/>
                <a:cs typeface="Times New Roman" pitchFamily="18" charset="0"/>
              </a:rPr>
              <a:t>15-20 м/с.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0747" y="24328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0747" y="33510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0375138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646331"/>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18403</TotalTime>
  <Words>581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3173</cp:revision>
  <cp:lastPrinted>2021-07-01T03:56:27Z</cp:lastPrinted>
  <dcterms:created xsi:type="dcterms:W3CDTF">2018-03-27T06:03:00Z</dcterms:created>
  <dcterms:modified xsi:type="dcterms:W3CDTF">2024-01-10T06:40:01Z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