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26852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10 қаңтар </a:t>
            </a:r>
            <a:r>
              <a:rPr lang="ru-RU" altLang="ru-RU" sz="1100" b="1" dirty="0">
                <a:latin typeface="Times New Roman" panose="02020603050405020304" pitchFamily="18" charset="0"/>
                <a:cs typeface="Times New Roman" panose="02020603050405020304" pitchFamily="18" charset="0"/>
              </a:rPr>
              <a:t>21-ден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1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21-ге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kk-KZ" sz="1100" dirty="0">
                <a:latin typeface="Times New Roman" panose="02020603050405020304" pitchFamily="18" charset="0"/>
              </a:rPr>
              <a:t>Б</a:t>
            </a:r>
            <a:r>
              <a:rPr lang="kk-KZ" sz="1100" dirty="0" smtClean="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түнде жауын-шашын </a:t>
            </a:r>
            <a:r>
              <a:rPr lang="kk-KZ" sz="1100" dirty="0" smtClean="0">
                <a:solidFill>
                  <a:prstClr val="black"/>
                </a:solidFill>
                <a:latin typeface="Times New Roman" pitchFamily="18" charset="0"/>
                <a:cs typeface="Times New Roman" pitchFamily="18" charset="0"/>
              </a:rPr>
              <a:t>(жаңбыр, қар), бұрқасын, көктайғақ. Жел </a:t>
            </a:r>
            <a:r>
              <a:rPr lang="kk-KZ" sz="1100" dirty="0" smtClean="0">
                <a:solidFill>
                  <a:prstClr val="black"/>
                </a:solidFill>
                <a:latin typeface="Times New Roman" pitchFamily="18" charset="0"/>
                <a:cs typeface="Times New Roman" pitchFamily="18" charset="0"/>
              </a:rPr>
              <a:t>оңтүстік-батыстан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түнде екпіні 17-22 м/с.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3-5° </a:t>
            </a:r>
            <a:r>
              <a:rPr lang="kk-KZ" sz="1100" dirty="0" smtClean="0">
                <a:solidFill>
                  <a:prstClr val="black"/>
                </a:solidFill>
                <a:latin typeface="Times New Roman" pitchFamily="18" charset="0"/>
                <a:cs typeface="Times New Roman" pitchFamily="18" charset="0"/>
              </a:rPr>
              <a:t>аяз </a:t>
            </a:r>
            <a:r>
              <a:rPr lang="kk-KZ" sz="1100" dirty="0" smtClean="0">
                <a:solidFill>
                  <a:prstClr val="black"/>
                </a:solidFill>
                <a:latin typeface="Times New Roman" pitchFamily="18" charset="0"/>
                <a:cs typeface="Times New Roman" pitchFamily="18" charset="0"/>
              </a:rPr>
              <a:t>болады</a:t>
            </a:r>
            <a:r>
              <a:rPr lang="kk-KZ" sz="1100" dirty="0">
                <a:solidFill>
                  <a:prstClr val="black"/>
                </a:solidFill>
                <a:latin typeface="Times New Roman" pitchFamily="18" charset="0"/>
                <a:cs typeface="Times New Roman" pitchFamily="18" charset="0"/>
              </a:rPr>
              <a:t>.</a:t>
            </a:r>
            <a:endParaRPr lang="ru-RU" altLang="ru-RU" sz="1100" b="1" dirty="0" smtClean="0">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2024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a:t>
            </a:r>
            <a:r>
              <a:rPr lang="ru-RU" altLang="ru-RU" sz="1100" b="1" dirty="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100" b="1" dirty="0" smtClean="0">
                <a:latin typeface="Times New Roman" pitchFamily="18" charset="0"/>
                <a:cs typeface="Times New Roman" pitchFamily="18" charset="0"/>
              </a:rPr>
              <a:t>1</a:t>
            </a:r>
            <a:r>
              <a:rPr lang="ru-RU" altLang="ru-RU" sz="1100" b="1" dirty="0" smtClean="0">
                <a:latin typeface="Times New Roman" pitchFamily="18" charset="0"/>
                <a:cs typeface="Times New Roman" pitchFamily="18" charset="0"/>
              </a:rPr>
              <a:t>1</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21-ден </a:t>
            </a:r>
            <a:r>
              <a:rPr lang="kk-KZ" sz="1100" b="1" dirty="0" smtClean="0">
                <a:latin typeface="Times New Roman" panose="02020603050405020304" pitchFamily="18" charset="0"/>
                <a:cs typeface="Times New Roman" panose="02020603050405020304" pitchFamily="18" charset="0"/>
              </a:rPr>
              <a:t>12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09-</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Бұлтты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қ</a:t>
            </a:r>
            <a:r>
              <a:rPr lang="kk-KZ" sz="1200" dirty="0" smtClean="0">
                <a:latin typeface="Times New Roman" panose="02020603050405020304" pitchFamily="18" charset="0"/>
                <a:cs typeface="Times New Roman" panose="02020603050405020304" pitchFamily="18" charset="0"/>
              </a:rPr>
              <a:t>ар, бұрқасын.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м/с, екпіні 15-20 м/с. Ауа </a:t>
            </a:r>
            <a:r>
              <a:rPr lang="kk-KZ" sz="1100" smtClean="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17183" y="23790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721142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20654</TotalTime>
  <Words>626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2021-07-01T03:56:27Z</cp:lastPrinted>
  <dcterms:created xsi:type="dcterms:W3CDTF">2018-03-27T06:03:00Z</dcterms:created>
  <dcterms:modified xsi:type="dcterms:W3CDTF">2024-01-10T06:34:06Z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