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11343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rPr>
              <a:t>Б</a:t>
            </a:r>
            <a:r>
              <a:rPr lang="kk-KZ" sz="1100" dirty="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жауын-шашын </a:t>
            </a:r>
            <a:r>
              <a:rPr lang="kk-KZ" sz="1100" dirty="0">
                <a:solidFill>
                  <a:prstClr val="black"/>
                </a:solidFill>
                <a:latin typeface="Times New Roman" pitchFamily="18" charset="0"/>
                <a:cs typeface="Times New Roman" pitchFamily="18" charset="0"/>
              </a:rPr>
              <a:t>(жаңбыр, қар), бұрқасын, көктайғақ. Жел </a:t>
            </a:r>
            <a:r>
              <a:rPr lang="kk-KZ" sz="1100" dirty="0" smtClean="0">
                <a:solidFill>
                  <a:prstClr val="black"/>
                </a:solidFill>
                <a:latin typeface="Times New Roman" pitchFamily="18" charset="0"/>
                <a:cs typeface="Times New Roman" pitchFamily="18" charset="0"/>
              </a:rPr>
              <a:t>оңтүстік-батыстан соғады</a:t>
            </a:r>
            <a:r>
              <a:rPr lang="kk-KZ" sz="1100" dirty="0">
                <a:solidFill>
                  <a:prstClr val="black"/>
                </a:solidFill>
                <a:latin typeface="Times New Roman" pitchFamily="18" charset="0"/>
                <a:cs typeface="Times New Roman" pitchFamily="18" charset="0"/>
              </a:rPr>
              <a:t>, күші 9-14, </a:t>
            </a:r>
            <a:r>
              <a:rPr lang="kk-KZ" sz="1100" dirty="0" smtClean="0">
                <a:solidFill>
                  <a:prstClr val="black"/>
                </a:solidFill>
                <a:latin typeface="Times New Roman" pitchFamily="18" charset="0"/>
                <a:cs typeface="Times New Roman" pitchFamily="18" charset="0"/>
              </a:rPr>
              <a:t>түнде екпіні 18-23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3-5° </a:t>
            </a:r>
            <a:r>
              <a:rPr lang="kk-KZ" sz="1100" dirty="0" smtClean="0">
                <a:solidFill>
                  <a:prstClr val="black"/>
                </a:solidFill>
                <a:latin typeface="Times New Roman" pitchFamily="18" charset="0"/>
                <a:cs typeface="Times New Roman" pitchFamily="18" charset="0"/>
              </a:rPr>
              <a:t>аяз </a:t>
            </a:r>
            <a:r>
              <a:rPr lang="kk-KZ" sz="1100" dirty="0">
                <a:solidFill>
                  <a:prstClr val="black"/>
                </a:solidFill>
                <a:latin typeface="Times New Roman" pitchFamily="18" charset="0"/>
                <a:cs typeface="Times New Roman" pitchFamily="18" charset="0"/>
              </a:rPr>
              <a:t>болады.</a:t>
            </a:r>
            <a:endParaRPr lang="ru-RU" altLang="ru-RU" sz="1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2024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a:t>
            </a:r>
            <a:r>
              <a:rPr lang="ru-RU" altLang="ru-RU" sz="1100" b="1" dirty="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қаңтарға</a:t>
            </a:r>
            <a:endParaRPr lang="ru-RU" altLang="ru-RU" sz="11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100" b="1" dirty="0" smtClean="0">
                <a:latin typeface="Times New Roman" pitchFamily="18" charset="0"/>
                <a:cs typeface="Times New Roman" pitchFamily="18" charset="0"/>
              </a:rPr>
              <a:t>1</a:t>
            </a:r>
            <a:r>
              <a:rPr lang="ru-RU" altLang="ru-RU" sz="1100" b="1" dirty="0" smtClean="0">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cs typeface="Times New Roman" panose="02020603050405020304" pitchFamily="18" charset="0"/>
              </a:rPr>
              <a:t>қаңтар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09-</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қар, бұрқасын. </a:t>
            </a:r>
            <a:r>
              <a:rPr lang="kk-KZ" sz="1100" dirty="0">
                <a:solidFill>
                  <a:prstClr val="black"/>
                </a:solidFill>
                <a:latin typeface="Times New Roman" pitchFamily="18" charset="0"/>
                <a:cs typeface="Times New Roman" pitchFamily="18" charset="0"/>
              </a:rPr>
              <a:t>Жел оңтүстік-батыстан соғады, күші 9-14 м/с, екпіні 15-20 м/с. 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аяз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874169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18327</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2021-07-01T03:56:27Z</cp:lastPrinted>
  <dcterms:created xsi:type="dcterms:W3CDTF">2018-03-27T06:03:00Z</dcterms:created>
  <dcterms:modified xsi:type="dcterms:W3CDTF">2024-01-10T06:44:59Z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