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53610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января 2024 г.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Ночью низовая метель. Ветер 9-14, ночью порывы 15-20 м/с. Температура воздуха ночью и днем 23-25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26-28 мороза.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653594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18289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3024</cp:revision>
  <cp:lastPrinted>2021-07-01T03:56:27Z</cp:lastPrinted>
  <dcterms:created xsi:type="dcterms:W3CDTF">2018-03-27T06:03:00Z</dcterms:created>
  <dcterms:modified xsi:type="dcterms:W3CDTF">2024-01-10T06:37:10Z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