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612069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10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порывы 18-23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3-5°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9-14, порывы 15-20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49486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4" y="34264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65586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18589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3088</cp:revision>
  <cp:lastPrinted>2021-10-14T11:15:53Z</cp:lastPrinted>
  <dcterms:created xsi:type="dcterms:W3CDTF">2018-03-27T06:03:00Z</dcterms:created>
  <dcterms:modified xsi:type="dcterms:W3CDTF">2024-01-10T06:45:05Z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