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осадки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(преимущественно дождь)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юго-восточ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порывы 15-20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м/с. Температура воздуха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0-2,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3-5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12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осадки (дождь, снег)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18146</TotalTime>
  <Words>540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3843</cp:revision>
  <cp:lastPrinted>2021-07-01T03:56:27Z</cp:lastPrinted>
  <dcterms:created xsi:type="dcterms:W3CDTF">2018-03-27T06:03:00Z</dcterms:created>
  <dcterms:modified xsi:type="dcterms:W3CDTF">2024-01-10T07:15:54Z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