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2000" autoAdjust="0"/>
  </p:normalViewPr>
  <p:slideViewPr>
    <p:cSldViewPr showGuides="1">
      <p:cViewPr>
        <p:scale>
          <a:sx n="70" d="100"/>
          <a:sy n="70" d="100"/>
        </p:scale>
        <p:origin x="-846" y="-1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204865"/>
            <a:ext cx="475217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2893987"/>
              </p:ext>
            </p:extLst>
          </p:nvPr>
        </p:nvGraphicFramePr>
        <p:xfrm>
          <a:off x="5025008" y="4005066"/>
          <a:ext cx="4693124" cy="27432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4864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0,00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6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0,01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673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0,1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57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0,3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7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0,02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5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1,0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332656"/>
            <a:ext cx="4759800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itchFamily="18" charset="0"/>
                <a:cs typeface="Times New Roman" pitchFamily="18" charset="0"/>
              </a:rPr>
              <a:t>Петропавловск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2024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ночью снег, метель. Ветер юго-западный                   15-20 м/с, ночью порывы 25 м/с. Температура воздуха ночью 26-28, днем 24-26 мороза. </a:t>
            </a:r>
            <a:endParaRPr lang="ru-RU" sz="11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12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</a:t>
            </a:r>
          </a:p>
          <a:p>
            <a:pPr lvl="0" indent="180975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9-14, порывы 15-20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26-28 мороза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97016" y="321297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Ерденов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15471</TotalTime>
  <Words>594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Администратор</cp:lastModifiedBy>
  <cp:revision>4278</cp:revision>
  <cp:lastPrinted>2021-07-01T03:56:27Z</cp:lastPrinted>
  <dcterms:created xsi:type="dcterms:W3CDTF">2018-03-27T06:03:00Z</dcterms:created>
  <dcterms:modified xsi:type="dcterms:W3CDTF">2024-01-10T06:26:07Z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