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11776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ночью порывы 17-22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2266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13998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54739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21955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2021-10-18T15:52:53Z</cp:lastPrinted>
  <dcterms:created xsi:type="dcterms:W3CDTF">2018-03-27T06:03:00Z</dcterms:created>
  <dcterms:modified xsi:type="dcterms:W3CDTF">2024-01-10T06:34:11Z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